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8"/>
  </p:notesMasterIdLst>
  <p:handoutMasterIdLst>
    <p:handoutMasterId r:id="rId19"/>
  </p:handoutMasterIdLst>
  <p:sldIdLst>
    <p:sldId id="360" r:id="rId5"/>
    <p:sldId id="368" r:id="rId6"/>
    <p:sldId id="369" r:id="rId7"/>
    <p:sldId id="372" r:id="rId8"/>
    <p:sldId id="365" r:id="rId9"/>
    <p:sldId id="265" r:id="rId10"/>
    <p:sldId id="370" r:id="rId11"/>
    <p:sldId id="374" r:id="rId12"/>
    <p:sldId id="373" r:id="rId13"/>
    <p:sldId id="375" r:id="rId14"/>
    <p:sldId id="380" r:id="rId15"/>
    <p:sldId id="379"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71EC5-CAE7-4734-AF15-D7F9AA489F5D}" v="655" dt="2024-05-20T04:44:52.715"/>
    <p1510:client id="{D2454884-1396-4098-A5C9-25A43DE8E3CF}" v="512" dt="2024-05-20T04:44:52.659"/>
    <p1510:client id="{F6F16A80-0AFE-4E2A-9EB9-358F12CEE036}" v="10" dt="2024-05-20T04:38:30.07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5/25/2024</a:t>
            </a:fld>
            <a:endParaRPr lang="en-US"/>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a:p>
        </p:txBody>
      </p:sp>
    </p:spTree>
    <p:extLst>
      <p:ext uri="{BB962C8B-B14F-4D97-AF65-F5344CB8AC3E}">
        <p14:creationId xmlns:p14="http://schemas.microsoft.com/office/powerpoint/2010/main" val="88936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a:p>
        </p:txBody>
      </p:sp>
    </p:spTree>
    <p:extLst>
      <p:ext uri="{BB962C8B-B14F-4D97-AF65-F5344CB8AC3E}">
        <p14:creationId xmlns:p14="http://schemas.microsoft.com/office/powerpoint/2010/main" val="19701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a:p>
        </p:txBody>
      </p:sp>
    </p:spTree>
    <p:extLst>
      <p:ext uri="{BB962C8B-B14F-4D97-AF65-F5344CB8AC3E}">
        <p14:creationId xmlns:p14="http://schemas.microsoft.com/office/powerpoint/2010/main" val="17416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1" y="0"/>
            <a:ext cx="3496423"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1"/>
          <p:cNvSpPr>
            <a:spLocks noGrp="1"/>
          </p:cNvSpPr>
          <p:nvPr>
            <p:ph type="ctrTitle"/>
          </p:nvPr>
        </p:nvSpPr>
        <p:spPr>
          <a:xfrm>
            <a:off x="4654297" y="1346270"/>
            <a:ext cx="7060135" cy="3285207"/>
          </a:xfrm>
        </p:spPr>
        <p:txBody>
          <a:bodyPr anchor="b">
            <a:noAutofit/>
          </a:bodyPr>
          <a:lstStyle>
            <a:lvl1pPr algn="l">
              <a:lnSpc>
                <a:spcPct val="120000"/>
              </a:lnSpc>
              <a:defRPr sz="40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1800"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6" y="617415"/>
            <a:ext cx="7123723" cy="457200"/>
          </a:xfrm>
        </p:spPr>
        <p:txBody>
          <a:bodyPr/>
          <a:lstStyle>
            <a:lvl1pPr algn="l">
              <a:defRPr/>
            </a:lvl1pPr>
          </a:lstStyle>
          <a:p>
            <a:r>
              <a:rPr lang="en-US"/>
              <a:t>2/3/20XX</a:t>
            </a:r>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6" y="6170490"/>
            <a:ext cx="5588349" cy="457200"/>
          </a:xfrm>
        </p:spPr>
        <p:txBody>
          <a:bodyPr/>
          <a:lstStyle/>
          <a:p>
            <a:pPr algn="ctr"/>
            <a:r>
              <a:rPr lang="en-US"/>
              <a:t>Presentation Title</a:t>
            </a:r>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1" y="0"/>
            <a:ext cx="253643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7"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1"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6" y="6296617"/>
            <a:ext cx="2505996" cy="365125"/>
          </a:xfrm>
        </p:spPr>
        <p:txBody>
          <a:bodyPr/>
          <a:lstStyle/>
          <a:p>
            <a:r>
              <a:rPr lang="en-US"/>
              <a:t>2/3/20XX</a:t>
            </a:r>
          </a:p>
        </p:txBody>
      </p:sp>
      <p:sp>
        <p:nvSpPr>
          <p:cNvPr id="5" name="Footer Placeholder 4"/>
          <p:cNvSpPr>
            <a:spLocks noGrp="1"/>
          </p:cNvSpPr>
          <p:nvPr>
            <p:ph type="ftr" sz="quarter" idx="11"/>
          </p:nvPr>
        </p:nvSpPr>
        <p:spPr>
          <a:xfrm>
            <a:off x="2933701" y="6296617"/>
            <a:ext cx="5959577" cy="365125"/>
          </a:xfrm>
        </p:spPr>
        <p:txBody>
          <a:bodyPr/>
          <a:lstStyle/>
          <a:p>
            <a:pPr algn="ctr"/>
            <a:r>
              <a:rPr lang="en-US"/>
              <a:t>Presentation Title</a:t>
            </a:r>
          </a:p>
        </p:txBody>
      </p:sp>
      <p:sp>
        <p:nvSpPr>
          <p:cNvPr id="6" name="Slide Number Placeholder 5"/>
          <p:cNvSpPr>
            <a:spLocks noGrp="1"/>
          </p:cNvSpPr>
          <p:nvPr>
            <p:ph type="sldNum" sz="quarter" idx="12"/>
          </p:nvPr>
        </p:nvSpPr>
        <p:spPr>
          <a:xfrm rot="5400000">
            <a:off x="8734644" y="2853202"/>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3" y="571504"/>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200"/>
            </a:lvl1pPr>
          </a:lstStyle>
          <a:p>
            <a:r>
              <a:rPr lang="en-US"/>
              <a:t>Click icon to add picture</a:t>
            </a:r>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3"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3600" b="1" spc="0" baseline="0" dirty="0">
                <a:solidFill>
                  <a:schemeClr val="tx1">
                    <a:lumMod val="75000"/>
                    <a:lumOff val="25000"/>
                  </a:schemeClr>
                </a:solidFill>
                <a:latin typeface="+mn-lt"/>
                <a:ea typeface="+mn-ea"/>
                <a:cs typeface="+mn-cs"/>
              </a:defRPr>
            </a:lvl1pPr>
          </a:lstStyle>
          <a:p>
            <a:pPr marL="0" lvl="0" algn="ctr"/>
            <a:r>
              <a:rPr lang="en-US" sz="3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xmlns="" val="1"/>
              </a:ext>
            </a:extLst>
          </p:cNvPr>
          <p:cNvSpPr/>
          <p:nvPr userDrawn="1"/>
        </p:nvSpPr>
        <p:spPr>
          <a:xfrm rot="21300000" flipH="1">
            <a:off x="825196"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xmlns="" val="1"/>
              </a:ext>
            </a:extLst>
          </p:cNvPr>
          <p:cNvSpPr/>
          <p:nvPr userDrawn="1"/>
        </p:nvSpPr>
        <p:spPr>
          <a:xfrm>
            <a:off x="6381961" y="3374040"/>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9" y="442915"/>
            <a:ext cx="5143500" cy="2300299"/>
          </a:xfrm>
        </p:spPr>
        <p:txBody>
          <a:bodyPr anchor="b"/>
          <a:lstStyle/>
          <a:p>
            <a:r>
              <a:rPr lang="en-US" sz="2400">
                <a:solidFill>
                  <a:schemeClr val="tx1">
                    <a:lumMod val="75000"/>
                    <a:lumOff val="25000"/>
                  </a:schemeClr>
                </a:solidFill>
              </a:rPr>
              <a:t>Click to add title</a:t>
            </a:r>
            <a:endParaRPr lang="en-US"/>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8" y="2929358"/>
            <a:ext cx="5143500" cy="3034880"/>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xmlns=""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xmlns="" val="1"/>
              </a:ext>
            </a:extLst>
          </p:cNvPr>
          <p:cNvSpPr/>
          <p:nvPr userDrawn="1"/>
        </p:nvSpPr>
        <p:spPr>
          <a:xfrm>
            <a:off x="8611773"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xmlns=""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xmlns="" val="1"/>
              </a:ext>
            </a:extLst>
          </p:cNvPr>
          <p:cNvSpPr/>
          <p:nvPr userDrawn="1"/>
        </p:nvSpPr>
        <p:spPr>
          <a:xfrm>
            <a:off x="5956296"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xmlns="" val="1"/>
              </a:ext>
            </a:extLst>
          </p:cNvPr>
          <p:cNvSpPr/>
          <p:nvPr userDrawn="1"/>
        </p:nvSpPr>
        <p:spPr>
          <a:xfrm>
            <a:off x="8897972"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xmlns=""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xmlns="" val="1"/>
              </a:ext>
            </a:extLst>
          </p:cNvPr>
          <p:cNvSpPr/>
          <p:nvPr userDrawn="1"/>
        </p:nvSpPr>
        <p:spPr>
          <a:xfrm>
            <a:off x="6059352"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xmlns="" val="1"/>
              </a:ext>
            </a:extLst>
          </p:cNvPr>
          <p:cNvSpPr/>
          <p:nvPr userDrawn="1"/>
        </p:nvSpPr>
        <p:spPr>
          <a:xfrm>
            <a:off x="6241268"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xmlns="" val="1"/>
              </a:ext>
            </a:extLst>
          </p:cNvPr>
          <p:cNvSpPr/>
          <p:nvPr userDrawn="1"/>
        </p:nvSpPr>
        <p:spPr>
          <a:xfrm>
            <a:off x="6377112"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p15:guide id="1" pos="7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xmlns=""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3" cy="5097780"/>
          </a:xfrm>
        </p:spPr>
        <p:txBody>
          <a:bodyPr anchor="ctr">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xmlns=""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xmlns="" val="1"/>
              </a:ext>
            </a:extLst>
          </p:cNvPr>
          <p:cNvSpPr/>
          <p:nvPr userDrawn="1"/>
        </p:nvSpPr>
        <p:spPr>
          <a:xfrm>
            <a:off x="4979586" y="0"/>
            <a:ext cx="7212415"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xmlns=""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xmlns=""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8" y="2645231"/>
            <a:ext cx="10829925" cy="3319603"/>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xmlns="" val="1"/>
              </a:ext>
            </a:extLst>
          </p:cNvPr>
          <p:cNvSpPr/>
          <p:nvPr userDrawn="1"/>
        </p:nvSpPr>
        <p:spPr>
          <a:xfrm rot="10800000" flipV="1">
            <a:off x="7703218" y="2"/>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xmlns="" val="1"/>
              </a:ext>
            </a:extLst>
          </p:cNvPr>
          <p:cNvSpPr/>
          <p:nvPr userDrawn="1"/>
        </p:nvSpPr>
        <p:spPr>
          <a:xfrm rot="10800000" flipV="1">
            <a:off x="7482786"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xmlns="" val="1"/>
              </a:ext>
            </a:extLst>
          </p:cNvPr>
          <p:cNvSpPr/>
          <p:nvPr userDrawn="1"/>
        </p:nvSpPr>
        <p:spPr>
          <a:xfrm>
            <a:off x="7892956" y="3"/>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p15:guide id="1" pos="72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xmlns=""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xmlns=""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5"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xmlns="" val="1"/>
              </a:ext>
            </a:extLst>
          </p:cNvPr>
          <p:cNvSpPr/>
          <p:nvPr/>
        </p:nvSpPr>
        <p:spPr>
          <a:xfrm rot="10800000" flipV="1">
            <a:off x="7660990"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xmlns="" val="1"/>
              </a:ext>
            </a:extLst>
          </p:cNvPr>
          <p:cNvSpPr/>
          <p:nvPr/>
        </p:nvSpPr>
        <p:spPr>
          <a:xfrm rot="10800000" flipV="1">
            <a:off x="7440558"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id="{570CB6C4-9B58-9A3F-9D5D-12C0B58A442A}"/>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6236159" y="2606040"/>
            <a:ext cx="5274803"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6DDA6B1-6025-FEA3-B8BB-05F6EBA55A93}"/>
              </a:ext>
              <a:ext uri="{C183D7F6-B498-43B3-948B-1728B52AA6E4}">
                <adec:decorative xmlns:adec="http://schemas.microsoft.com/office/drawing/2017/decorative" xmlns="" val="1"/>
              </a:ext>
            </a:extLst>
          </p:cNvPr>
          <p:cNvSpPr/>
          <p:nvPr userDrawn="1"/>
        </p:nvSpPr>
        <p:spPr>
          <a:xfrm>
            <a:off x="7850729"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Date Placeholder 3">
            <a:extLst>
              <a:ext uri="{FF2B5EF4-FFF2-40B4-BE49-F238E27FC236}">
                <a16:creationId xmlns:a16="http://schemas.microsoft.com/office/drawing/2014/main" id="{6EE14614-7B6B-2144-6181-C2C516D0580E}"/>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9" name="Footer Placeholder 4">
            <a:extLst>
              <a:ext uri="{FF2B5EF4-FFF2-40B4-BE49-F238E27FC236}">
                <a16:creationId xmlns:a16="http://schemas.microsoft.com/office/drawing/2014/main" id="{0B15B36F-FBDF-DF28-B03B-6D512C4C017F}"/>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0" name="Slide Number Placeholder 5">
            <a:extLst>
              <a:ext uri="{FF2B5EF4-FFF2-40B4-BE49-F238E27FC236}">
                <a16:creationId xmlns:a16="http://schemas.microsoft.com/office/drawing/2014/main" id="{9F1BC0A8-A262-DF6C-DB53-DBB7E73BA9BA}"/>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88833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xmlns=""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257175" indent="-257175">
              <a:buFont typeface="+mj-lt"/>
              <a:buAutoNum type="arabicPeriod"/>
              <a:defRPr sz="1350"/>
            </a:lvl1pPr>
            <a:lvl2pPr marL="411480"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xmlns=""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xmlns=""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xmlns=""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xmlns=""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xmlns=""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xmlns=""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xmlns=""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ext Placeholder 2">
            <a:extLst>
              <a:ext uri="{FF2B5EF4-FFF2-40B4-BE49-F238E27FC236}">
                <a16:creationId xmlns:a16="http://schemas.microsoft.com/office/drawing/2014/main" id="{77164CD6-CBC4-7AC6-C929-63C3FA69130B}"/>
              </a:ext>
            </a:extLst>
          </p:cNvPr>
          <p:cNvSpPr>
            <a:spLocks noGrp="1"/>
          </p:cNvSpPr>
          <p:nvPr>
            <p:ph type="body" sz="quarter" idx="18" hasCustomPrompt="1"/>
          </p:nvPr>
        </p:nvSpPr>
        <p:spPr>
          <a:xfrm>
            <a:off x="4259263" y="2428877"/>
            <a:ext cx="7228576" cy="3743325"/>
          </a:xfrm>
        </p:spPr>
        <p:txBody>
          <a:bodyPr>
            <a:normAutofit/>
          </a:bodyPr>
          <a:lstStyle>
            <a:lvl1pPr>
              <a:defRPr sz="1350"/>
            </a:lvl1pPr>
            <a:lvl2pPr marL="214313" indent="-214313">
              <a:buFont typeface="Arial" panose="020B0604020202020204" pitchFamily="34" charset="0"/>
              <a:buChar char="•"/>
              <a:defRPr sz="1350"/>
            </a:lvl2pPr>
            <a:lvl3pPr>
              <a:defRPr sz="1350"/>
            </a:lvl3pPr>
            <a:lvl4pPr>
              <a:defRPr sz="1350"/>
            </a:lvl4pPr>
            <a:lvl5pPr marL="1371600">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9126BD7-FA78-021A-88A6-8125F226A9F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6" name="Footer Placeholder 4">
            <a:extLst>
              <a:ext uri="{FF2B5EF4-FFF2-40B4-BE49-F238E27FC236}">
                <a16:creationId xmlns:a16="http://schemas.microsoft.com/office/drawing/2014/main" id="{64AB8D6D-8446-28BA-5303-9CAC699EEEB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7" name="Slide Number Placeholder 5">
            <a:extLst>
              <a:ext uri="{FF2B5EF4-FFF2-40B4-BE49-F238E27FC236}">
                <a16:creationId xmlns:a16="http://schemas.microsoft.com/office/drawing/2014/main" id="{D6265813-9153-0723-D330-6861790EB5F5}"/>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95685950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hasCustomPrompt="1"/>
          </p:nvPr>
        </p:nvSpPr>
        <p:spPr>
          <a:xfrm>
            <a:off x="681039" y="442913"/>
            <a:ext cx="10829923" cy="1344612"/>
          </a:xfrm>
        </p:spPr>
        <p:txBody>
          <a:bodyPr anchor="b"/>
          <a:lstStyle>
            <a:lvl1pPr>
              <a:lnSpc>
                <a:spcPct val="100000"/>
              </a:lnSpc>
              <a:defRPr spc="0">
                <a:solidFill>
                  <a:schemeClr val="tx1">
                    <a:lumMod val="75000"/>
                    <a:lumOff val="25000"/>
                  </a:schemeClr>
                </a:solidFill>
              </a:defRPr>
            </a:lvl1pPr>
          </a:lstStyle>
          <a:p>
            <a:r>
              <a:rPr lang="en-US" sz="2400">
                <a:solidFill>
                  <a:schemeClr val="tx1">
                    <a:lumMod val="75000"/>
                    <a:lumOff val="25000"/>
                  </a:schemeClr>
                </a:solidFill>
              </a:rPr>
              <a:t>Click to add title</a:t>
            </a:r>
            <a:endParaRPr lang="en-US"/>
          </a:p>
        </p:txBody>
      </p:sp>
      <p:sp>
        <p:nvSpPr>
          <p:cNvPr id="2" name="Content Placeholder 2">
            <a:extLst>
              <a:ext uri="{FF2B5EF4-FFF2-40B4-BE49-F238E27FC236}">
                <a16:creationId xmlns:a16="http://schemas.microsoft.com/office/drawing/2014/main" id="{7361F1FA-3EF1-7343-5C8E-028D0C938955}"/>
              </a:ext>
            </a:extLst>
          </p:cNvPr>
          <p:cNvSpPr>
            <a:spLocks noGrp="1"/>
          </p:cNvSpPr>
          <p:nvPr>
            <p:ph sz="quarter" idx="15" hasCustomPrompt="1"/>
          </p:nvPr>
        </p:nvSpPr>
        <p:spPr>
          <a:xfrm>
            <a:off x="681039" y="2107096"/>
            <a:ext cx="10829923" cy="2846567"/>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4" y="3978383"/>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200"/>
            </a:lvl1pPr>
          </a:lstStyle>
          <a:p>
            <a:r>
              <a:rPr lang="en-US"/>
              <a:t>Click icon to add picture</a:t>
            </a:r>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xmlns="" val="1"/>
              </a:ext>
            </a:extLst>
          </p:cNvPr>
          <p:cNvSpPr/>
          <p:nvPr userDrawn="1"/>
        </p:nvSpPr>
        <p:spPr>
          <a:xfrm rot="5400000">
            <a:off x="5146278" y="-874926"/>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xmlns="" val="1"/>
              </a:ext>
            </a:extLst>
          </p:cNvPr>
          <p:cNvSpPr/>
          <p:nvPr userDrawn="1"/>
        </p:nvSpPr>
        <p:spPr>
          <a:xfrm rot="5400000">
            <a:off x="5143759" y="-1037573"/>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id="{ABBE0BC0-8CFF-9006-BCE2-B27555C801A0}"/>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 name="Footer Placeholder 4">
            <a:extLst>
              <a:ext uri="{FF2B5EF4-FFF2-40B4-BE49-F238E27FC236}">
                <a16:creationId xmlns:a16="http://schemas.microsoft.com/office/drawing/2014/main" id="{B4067B64-9834-4793-C74A-9E224E269BB5}"/>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6" name="Slide Number Placeholder 5">
            <a:extLst>
              <a:ext uri="{FF2B5EF4-FFF2-40B4-BE49-F238E27FC236}">
                <a16:creationId xmlns:a16="http://schemas.microsoft.com/office/drawing/2014/main" id="{A1FD2662-F042-E765-3EFC-8E764577E950}"/>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597523079"/>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xmlns=""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40" y="2429436"/>
            <a:ext cx="3086099" cy="3742764"/>
          </a:xfrm>
        </p:spPr>
        <p:txBody>
          <a:bodyPr>
            <a:normAutofit/>
          </a:bodyPr>
          <a:lstStyle>
            <a:lvl1pPr marL="0" indent="0">
              <a:buFont typeface="Arial" panose="020B0604020202020204" pitchFamily="34" charset="0"/>
              <a:buNone/>
              <a:defRPr sz="1350"/>
            </a:lvl1pPr>
            <a:lvl2pPr marL="0" indent="0">
              <a:buFont typeface="Arial" panose="020B0604020202020204" pitchFamily="34" charset="0"/>
              <a:buNone/>
              <a:defRPr sz="1350"/>
            </a:lvl2pPr>
            <a:lvl3pPr marL="900113" indent="-214313">
              <a:buFont typeface="Meiryo" panose="020B0604030504040204" pitchFamily="34" charset="-128"/>
              <a:buChar char="–"/>
              <a:defRPr sz="1350"/>
            </a:lvl3pPr>
            <a:lvl4pPr marL="1243013" indent="-214313">
              <a:buFont typeface="Meiryo" panose="020B0604030504040204" pitchFamily="34" charset="-128"/>
              <a:buChar char="–"/>
              <a:defRPr sz="1350"/>
            </a:lvl4pPr>
            <a:lvl5pPr marL="1585913"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Table Placeholder 3">
            <a:extLst>
              <a:ext uri="{FF2B5EF4-FFF2-40B4-BE49-F238E27FC236}">
                <a16:creationId xmlns:a16="http://schemas.microsoft.com/office/drawing/2014/main" id="{CC9E1D9A-7E48-B202-63B7-B1F7E5741F28}"/>
              </a:ext>
            </a:extLst>
          </p:cNvPr>
          <p:cNvSpPr>
            <a:spLocks noGrp="1"/>
          </p:cNvSpPr>
          <p:nvPr>
            <p:ph type="tbl" sz="quarter" idx="16" hasCustomPrompt="1"/>
          </p:nvPr>
        </p:nvSpPr>
        <p:spPr>
          <a:xfrm>
            <a:off x="4259581" y="2652715"/>
            <a:ext cx="7228259" cy="3381421"/>
          </a:xfrm>
        </p:spPr>
        <p:txBody>
          <a:bodyPr/>
          <a:lstStyle>
            <a:lvl1pPr>
              <a:defRPr/>
            </a:lvl1pPr>
          </a:lstStyle>
          <a:p>
            <a:r>
              <a:rPr lang="en-US"/>
              <a:t>Click icon to insert table</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xmlns=""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xmlns=""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xmlns=""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xmlns=""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xmlns=""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xmlns=""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xmlns=""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3" name="Date Placeholder 3">
            <a:extLst>
              <a:ext uri="{FF2B5EF4-FFF2-40B4-BE49-F238E27FC236}">
                <a16:creationId xmlns:a16="http://schemas.microsoft.com/office/drawing/2014/main" id="{74694E80-5B95-215C-4CA1-E509E9C84F23}"/>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4" name="Footer Placeholder 4">
            <a:extLst>
              <a:ext uri="{FF2B5EF4-FFF2-40B4-BE49-F238E27FC236}">
                <a16:creationId xmlns:a16="http://schemas.microsoft.com/office/drawing/2014/main" id="{68C5CB4D-310E-C226-BEED-15BC3F044A3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55" name="Slide Number Placeholder 5">
            <a:extLst>
              <a:ext uri="{FF2B5EF4-FFF2-40B4-BE49-F238E27FC236}">
                <a16:creationId xmlns:a16="http://schemas.microsoft.com/office/drawing/2014/main" id="{44BAF0CA-BC3C-AD99-5851-4C29606C5F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4013188335"/>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9" y="1014288"/>
            <a:ext cx="4980672" cy="2267614"/>
          </a:xfrm>
        </p:spPr>
        <p:txBody>
          <a:bodyPr anchor="t"/>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9" y="3499346"/>
            <a:ext cx="4980672" cy="2453700"/>
          </a:xfrm>
        </p:spPr>
        <p:txBody>
          <a:bodyPr>
            <a:noAutofit/>
          </a:bodyPr>
          <a:lstStyle>
            <a:lvl1pPr marL="257175" indent="-257175">
              <a:buFont typeface="+mj-lt"/>
              <a:buAutoNum type="arabicPeriod"/>
              <a:defRPr sz="1350"/>
            </a:lvl1pPr>
            <a:lvl2pPr marL="257175"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350"/>
            </a:lvl1pPr>
            <a:lvl2pPr marL="214313" indent="-214313">
              <a:buFont typeface="Arial" panose="020B0604020202020204" pitchFamily="34" charset="0"/>
              <a:buChar char="•"/>
              <a:defRPr sz="1350"/>
            </a:lvl2pPr>
            <a:lvl3pPr marL="685800" indent="-214313">
              <a:buFont typeface="Meiryo" panose="020B0604030504040204" pitchFamily="34" charset="-128"/>
              <a:buChar char="–"/>
              <a:defRPr sz="1350"/>
            </a:lvl3pPr>
            <a:lvl4pPr marL="1028700" indent="-214313">
              <a:buFont typeface="Meiryo" panose="020B0604030504040204" pitchFamily="34" charset="-128"/>
              <a:buChar char="–"/>
              <a:defRPr sz="1350"/>
            </a:lvl4pPr>
            <a:lvl5pPr marL="1371600"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xmlns=""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xmlns="" val="1"/>
              </a:ext>
            </a:extLst>
          </p:cNvPr>
          <p:cNvSpPr/>
          <p:nvPr userDrawn="1"/>
        </p:nvSpPr>
        <p:spPr>
          <a:xfrm rot="7684585">
            <a:off x="10443521"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xmlns=""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xmlns="" val="1"/>
              </a:ext>
            </a:extLst>
          </p:cNvPr>
          <p:cNvSpPr/>
          <p:nvPr userDrawn="1"/>
        </p:nvSpPr>
        <p:spPr>
          <a:xfrm rot="7684585">
            <a:off x="10570396" y="-29947"/>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xmlns="" val="1"/>
              </a:ext>
            </a:extLst>
          </p:cNvPr>
          <p:cNvSpPr/>
          <p:nvPr userDrawn="1"/>
        </p:nvSpPr>
        <p:spPr>
          <a:xfrm rot="1841628">
            <a:off x="11354253" y="431137"/>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xmlns="" val="1"/>
              </a:ext>
            </a:extLst>
          </p:cNvPr>
          <p:cNvSpPr/>
          <p:nvPr userDrawn="1"/>
        </p:nvSpPr>
        <p:spPr>
          <a:xfrm rot="1841628">
            <a:off x="11308111" y="384899"/>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xmlns="" val="1"/>
              </a:ext>
            </a:extLst>
          </p:cNvPr>
          <p:cNvSpPr/>
          <p:nvPr userDrawn="1"/>
        </p:nvSpPr>
        <p:spPr>
          <a:xfrm rot="1841628">
            <a:off x="11407253" y="492631"/>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xmlns="" val="1"/>
              </a:ext>
            </a:extLst>
          </p:cNvPr>
          <p:cNvSpPr/>
          <p:nvPr userDrawn="1"/>
        </p:nvSpPr>
        <p:spPr>
          <a:xfrm rot="1841628">
            <a:off x="11481288"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xmlns="" val="1"/>
              </a:ext>
            </a:extLst>
          </p:cNvPr>
          <p:cNvSpPr/>
          <p:nvPr userDrawn="1"/>
        </p:nvSpPr>
        <p:spPr>
          <a:xfrm rot="7684585">
            <a:off x="-437675" y="653225"/>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xmlns="" val="1"/>
              </a:ext>
            </a:extLst>
          </p:cNvPr>
          <p:cNvSpPr/>
          <p:nvPr userDrawn="1"/>
        </p:nvSpPr>
        <p:spPr>
          <a:xfrm rot="7684585">
            <a:off x="-471479" y="619349"/>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xmlns="" val="1"/>
              </a:ext>
            </a:extLst>
          </p:cNvPr>
          <p:cNvSpPr/>
          <p:nvPr userDrawn="1"/>
        </p:nvSpPr>
        <p:spPr>
          <a:xfrm rot="7684585">
            <a:off x="-398844" y="698278"/>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xmlns="" val="1"/>
              </a:ext>
            </a:extLst>
          </p:cNvPr>
          <p:cNvSpPr/>
          <p:nvPr userDrawn="1"/>
        </p:nvSpPr>
        <p:spPr>
          <a:xfrm rot="7684585">
            <a:off x="-344604" y="735606"/>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xmlns=""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xmlns=""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xmlns=""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xmlns="" val="1"/>
              </a:ext>
            </a:extLst>
          </p:cNvPr>
          <p:cNvSpPr/>
          <p:nvPr userDrawn="1"/>
        </p:nvSpPr>
        <p:spPr>
          <a:xfrm rot="1841628">
            <a:off x="3631678"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2214048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25F2974-09FA-985C-0646-9F3EF933F2CD}"/>
              </a:ext>
            </a:extLst>
          </p:cNvPr>
          <p:cNvSpPr>
            <a:spLocks noGrp="1"/>
          </p:cNvSpPr>
          <p:nvPr>
            <p:ph type="title" hasCustomPrompt="1"/>
          </p:nvPr>
        </p:nvSpPr>
        <p:spPr>
          <a:xfrm>
            <a:off x="681039" y="442222"/>
            <a:ext cx="10829924"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5" name="Table Placeholder 14">
            <a:extLst>
              <a:ext uri="{FF2B5EF4-FFF2-40B4-BE49-F238E27FC236}">
                <a16:creationId xmlns:a16="http://schemas.microsoft.com/office/drawing/2014/main" id="{741D46E7-9AFE-C7AA-C554-297F06FC5CB4}"/>
              </a:ext>
            </a:extLst>
          </p:cNvPr>
          <p:cNvSpPr>
            <a:spLocks noGrp="1"/>
          </p:cNvSpPr>
          <p:nvPr>
            <p:ph type="tbl" sz="quarter" idx="10" hasCustomPrompt="1"/>
          </p:nvPr>
        </p:nvSpPr>
        <p:spPr>
          <a:xfrm>
            <a:off x="681038" y="2409826"/>
            <a:ext cx="10829927" cy="3652842"/>
          </a:xfrm>
        </p:spPr>
        <p:txBody>
          <a:bodyPr/>
          <a:lstStyle>
            <a:lvl1pPr>
              <a:defRPr/>
            </a:lvl1pPr>
          </a:lstStyle>
          <a:p>
            <a:r>
              <a:rPr lang="en-US"/>
              <a:t>Click icon to insert table</a:t>
            </a:r>
          </a:p>
        </p:txBody>
      </p:sp>
      <p:sp>
        <p:nvSpPr>
          <p:cNvPr id="10" name="Date Placeholder 3">
            <a:extLst>
              <a:ext uri="{FF2B5EF4-FFF2-40B4-BE49-F238E27FC236}">
                <a16:creationId xmlns:a16="http://schemas.microsoft.com/office/drawing/2014/main" id="{C325C0E4-3B69-C16C-62E7-8C67C7CE9A81}"/>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1" name="Footer Placeholder 4">
            <a:extLst>
              <a:ext uri="{FF2B5EF4-FFF2-40B4-BE49-F238E27FC236}">
                <a16:creationId xmlns:a16="http://schemas.microsoft.com/office/drawing/2014/main" id="{45F59AE3-BC6C-DBED-13C0-4BF24DD43F21}"/>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2" name="Slide Number Placeholder 5">
            <a:extLst>
              <a:ext uri="{FF2B5EF4-FFF2-40B4-BE49-F238E27FC236}">
                <a16:creationId xmlns:a16="http://schemas.microsoft.com/office/drawing/2014/main" id="{02AF48DB-CAED-D72A-BF65-6F85D572B6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4147211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hasCustomPrompt="1"/>
          </p:nvPr>
        </p:nvSpPr>
        <p:spPr>
          <a:xfrm>
            <a:off x="6642101" y="1085366"/>
            <a:ext cx="4855375" cy="2809766"/>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xmlns="" val="1"/>
              </a:ext>
            </a:extLst>
          </p:cNvPr>
          <p:cNvSpPr/>
          <p:nvPr userDrawn="1"/>
        </p:nvSpPr>
        <p:spPr>
          <a:xfrm>
            <a:off x="389616" y="3699060"/>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xmlns="" val="1"/>
              </a:ext>
            </a:extLst>
          </p:cNvPr>
          <p:cNvSpPr/>
          <p:nvPr userDrawn="1"/>
        </p:nvSpPr>
        <p:spPr>
          <a:xfrm>
            <a:off x="-15239"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xmlns="" val="1"/>
              </a:ext>
            </a:extLst>
          </p:cNvPr>
          <p:cNvSpPr/>
          <p:nvPr userDrawn="1"/>
        </p:nvSpPr>
        <p:spPr>
          <a:xfrm>
            <a:off x="1" y="0"/>
            <a:ext cx="2658911"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xmlns="" val="1"/>
              </a:ext>
            </a:extLst>
          </p:cNvPr>
          <p:cNvSpPr/>
          <p:nvPr userDrawn="1"/>
        </p:nvSpPr>
        <p:spPr>
          <a:xfrm>
            <a:off x="-15240" y="-15240"/>
            <a:ext cx="2851587"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xmlns="" val="1"/>
              </a:ext>
            </a:extLst>
          </p:cNvPr>
          <p:cNvSpPr/>
          <p:nvPr userDrawn="1"/>
        </p:nvSpPr>
        <p:spPr>
          <a:xfrm>
            <a:off x="3013546" y="985363"/>
            <a:ext cx="2825511"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xmlns="" val="1"/>
              </a:ext>
            </a:extLst>
          </p:cNvPr>
          <p:cNvSpPr/>
          <p:nvPr userDrawn="1"/>
        </p:nvSpPr>
        <p:spPr>
          <a:xfrm>
            <a:off x="2907420"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xmlns="" val="1"/>
              </a:ext>
            </a:extLst>
          </p:cNvPr>
          <p:cNvSpPr/>
          <p:nvPr userDrawn="1"/>
        </p:nvSpPr>
        <p:spPr>
          <a:xfrm>
            <a:off x="3116912"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xmlns="" val="1"/>
              </a:ext>
            </a:extLst>
          </p:cNvPr>
          <p:cNvSpPr/>
          <p:nvPr userDrawn="1"/>
        </p:nvSpPr>
        <p:spPr>
          <a:xfrm>
            <a:off x="486989" y="3782543"/>
            <a:ext cx="3779451"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xmlns="" val="1"/>
              </a:ext>
            </a:extLst>
          </p:cNvPr>
          <p:cNvSpPr/>
          <p:nvPr userDrawn="1"/>
        </p:nvSpPr>
        <p:spPr>
          <a:xfrm>
            <a:off x="244132" y="3499228"/>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7FA2E21-7B92-6378-A7A3-73319E685171}"/>
              </a:ext>
            </a:extLst>
          </p:cNvPr>
          <p:cNvSpPr>
            <a:spLocks noGrp="1"/>
          </p:cNvSpPr>
          <p:nvPr>
            <p:ph sz="quarter" idx="16" hasCustomPrompt="1"/>
          </p:nvPr>
        </p:nvSpPr>
        <p:spPr>
          <a:xfrm>
            <a:off x="6642101" y="4057802"/>
            <a:ext cx="4855375" cy="218683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66D5B5A3-B9BE-7A50-36F9-B1EBCEAF6826}"/>
              </a:ext>
              <a:ext uri="{C183D7F6-B498-43B3-948B-1728B52AA6E4}">
                <adec:decorative xmlns:adec="http://schemas.microsoft.com/office/drawing/2017/decorative" xmlns="" val="1"/>
              </a:ext>
            </a:extLst>
          </p:cNvPr>
          <p:cNvSpPr/>
          <p:nvPr userDrawn="1"/>
        </p:nvSpPr>
        <p:spPr>
          <a:xfrm>
            <a:off x="0" y="3"/>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6" name="Freeform: Shape 5">
            <a:extLst>
              <a:ext uri="{FF2B5EF4-FFF2-40B4-BE49-F238E27FC236}">
                <a16:creationId xmlns:a16="http://schemas.microsoft.com/office/drawing/2014/main" id="{FBAF7CC4-03AD-2D6C-57F0-4C929D2B733A}"/>
              </a:ext>
              <a:ext uri="{C183D7F6-B498-43B3-948B-1728B52AA6E4}">
                <adec:decorative xmlns:adec="http://schemas.microsoft.com/office/drawing/2017/decorative" xmlns=""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Freeform: Shape 7">
            <a:extLst>
              <a:ext uri="{FF2B5EF4-FFF2-40B4-BE49-F238E27FC236}">
                <a16:creationId xmlns:a16="http://schemas.microsoft.com/office/drawing/2014/main" id="{59299E0D-EBD5-A382-07FA-B60175BAD0DB}"/>
              </a:ext>
              <a:ext uri="{C183D7F6-B498-43B3-948B-1728B52AA6E4}">
                <adec:decorative xmlns:adec="http://schemas.microsoft.com/office/drawing/2017/decorative" xmlns="" val="1"/>
              </a:ext>
            </a:extLst>
          </p:cNvPr>
          <p:cNvSpPr/>
          <p:nvPr userDrawn="1"/>
        </p:nvSpPr>
        <p:spPr>
          <a:xfrm>
            <a:off x="654205"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9" name="Freeform: Shape 8">
            <a:extLst>
              <a:ext uri="{FF2B5EF4-FFF2-40B4-BE49-F238E27FC236}">
                <a16:creationId xmlns:a16="http://schemas.microsoft.com/office/drawing/2014/main" id="{5773EC13-7953-B7B3-456C-7F32A4BABF0A}"/>
              </a:ext>
              <a:ext uri="{C183D7F6-B498-43B3-948B-1728B52AA6E4}">
                <adec:decorative xmlns:adec="http://schemas.microsoft.com/office/drawing/2017/decorative" xmlns=""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A60E5832-7596-CB78-E146-07615D657C20}"/>
              </a:ext>
              <a:ext uri="{C183D7F6-B498-43B3-948B-1728B52AA6E4}">
                <adec:decorative xmlns:adec="http://schemas.microsoft.com/office/drawing/2017/decorative" xmlns="" val="1"/>
              </a:ext>
            </a:extLst>
          </p:cNvPr>
          <p:cNvSpPr/>
          <p:nvPr userDrawn="1"/>
        </p:nvSpPr>
        <p:spPr>
          <a:xfrm>
            <a:off x="9990668"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DD2D7C6-ED7C-95CA-5E37-4DE3D179A5C9}"/>
              </a:ext>
              <a:ext uri="{C183D7F6-B498-43B3-948B-1728B52AA6E4}">
                <adec:decorative xmlns:adec="http://schemas.microsoft.com/office/drawing/2017/decorative" xmlns="" val="1"/>
              </a:ext>
            </a:extLst>
          </p:cNvPr>
          <p:cNvSpPr/>
          <p:nvPr userDrawn="1"/>
        </p:nvSpPr>
        <p:spPr>
          <a:xfrm>
            <a:off x="10231116" y="2"/>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a16="http://schemas.microsoft.com/office/drawing/2014/main" id="{ABB7DA1B-2A5F-A3DD-775B-EB16527690D2}"/>
              </a:ext>
              <a:ext uri="{C183D7F6-B498-43B3-948B-1728B52AA6E4}">
                <adec:decorative xmlns:adec="http://schemas.microsoft.com/office/drawing/2017/decorative" xmlns="" val="1"/>
              </a:ext>
            </a:extLst>
          </p:cNvPr>
          <p:cNvSpPr/>
          <p:nvPr userDrawn="1"/>
        </p:nvSpPr>
        <p:spPr>
          <a:xfrm rot="7684585">
            <a:off x="6511122"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7BE4A41-E68C-9C80-2D5D-5383F2036149}"/>
              </a:ext>
              <a:ext uri="{C183D7F6-B498-43B3-948B-1728B52AA6E4}">
                <adec:decorative xmlns:adec="http://schemas.microsoft.com/office/drawing/2017/decorative" xmlns="" val="1"/>
              </a:ext>
            </a:extLst>
          </p:cNvPr>
          <p:cNvSpPr/>
          <p:nvPr userDrawn="1"/>
        </p:nvSpPr>
        <p:spPr>
          <a:xfrm rot="7684585">
            <a:off x="6449533" y="-516454"/>
            <a:ext cx="1742249" cy="16637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F636F623-FD4E-1F48-D355-BBF352CF291F}"/>
              </a:ext>
              <a:ext uri="{C183D7F6-B498-43B3-948B-1728B52AA6E4}">
                <adec:decorative xmlns:adec="http://schemas.microsoft.com/office/drawing/2017/decorative" xmlns=""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67C8421-9319-B00E-EBAB-D1544E0AB15D}"/>
              </a:ext>
              <a:ext uri="{C183D7F6-B498-43B3-948B-1728B52AA6E4}">
                <adec:decorative xmlns:adec="http://schemas.microsoft.com/office/drawing/2017/decorative" xmlns=""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199844898"/>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8" y="2"/>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1" y="0"/>
            <a:ext cx="4069059"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0" y="1355240"/>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36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5" cy="457200"/>
          </a:xfrm>
        </p:spPr>
        <p:txBody>
          <a:bodyPr/>
          <a:lstStyle/>
          <a:p>
            <a:pPr algn="ctr"/>
            <a:r>
              <a:rPr lang="en-US"/>
              <a:t>Presentation Title</a:t>
            </a:r>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3" name="Text Placeholder 2"/>
          <p:cNvSpPr>
            <a:spLocks noGrp="1"/>
          </p:cNvSpPr>
          <p:nvPr>
            <p:ph type="body" idx="1"/>
          </p:nvPr>
        </p:nvSpPr>
        <p:spPr>
          <a:xfrm>
            <a:off x="4654296" y="5550408"/>
            <a:ext cx="6665975" cy="512064"/>
          </a:xfrm>
        </p:spPr>
        <p:txBody>
          <a:bodyPr>
            <a:normAutofit/>
          </a:bodyPr>
          <a:lstStyle>
            <a:lvl1pPr marL="0" indent="0" algn="l">
              <a:lnSpc>
                <a:spcPct val="130000"/>
              </a:lnSpc>
              <a:spcBef>
                <a:spcPts val="0"/>
              </a:spcBef>
              <a:buNone/>
              <a:defRPr sz="1500" baseline="0">
                <a:solidFill>
                  <a:schemeClr val="tx1">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1" y="6170491"/>
            <a:ext cx="2840083" cy="457200"/>
          </a:xfrm>
        </p:spPr>
        <p:txBody>
          <a:bodyPr/>
          <a:lstStyle>
            <a:lvl1pPr algn="l">
              <a:defRPr/>
            </a:lvl1pPr>
          </a:lstStyle>
          <a:p>
            <a:r>
              <a:rPr lang="en-US"/>
              <a:t>2/3/20XX</a:t>
            </a:r>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1"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350" b="1"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2024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1" y="2456408"/>
            <a:ext cx="4160520" cy="823912"/>
          </a:xfrm>
        </p:spPr>
        <p:txBody>
          <a:bodyPr anchor="b">
            <a:normAutofit/>
          </a:bodyPr>
          <a:lstStyle>
            <a:lvl1pPr marL="0" indent="0">
              <a:lnSpc>
                <a:spcPct val="99000"/>
              </a:lnSpc>
              <a:buNone/>
              <a:defRPr lang="en-US" sz="1350" b="1" kern="1200" cap="all" spc="113"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130000"/>
              </a:lnSpc>
              <a:spcBef>
                <a:spcPts val="698"/>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9" y="640082"/>
            <a:ext cx="3227715" cy="2551751"/>
          </a:xfrm>
        </p:spPr>
        <p:txBody>
          <a:bodyPr anchor="b">
            <a:normAutofit/>
          </a:bodyPr>
          <a:lstStyle>
            <a:lvl1pPr>
              <a:lnSpc>
                <a:spcPct val="104000"/>
              </a:lnSpc>
              <a:defRPr sz="2550"/>
            </a:lvl1pPr>
          </a:lstStyle>
          <a:p>
            <a:r>
              <a:rPr lang="en-US"/>
              <a:t>Click to edit Master title style</a:t>
            </a:r>
          </a:p>
        </p:txBody>
      </p:sp>
      <p:sp>
        <p:nvSpPr>
          <p:cNvPr id="3" name="Content Placeholder 2"/>
          <p:cNvSpPr>
            <a:spLocks noGrp="1"/>
          </p:cNvSpPr>
          <p:nvPr>
            <p:ph idx="1"/>
          </p:nvPr>
        </p:nvSpPr>
        <p:spPr>
          <a:xfrm>
            <a:off x="1280160" y="640082"/>
            <a:ext cx="6949440" cy="5455919"/>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9" y="3223805"/>
            <a:ext cx="3227715" cy="2872197"/>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3" cy="457200"/>
          </a:xfrm>
        </p:spPr>
        <p:txBody>
          <a:bodyPr/>
          <a:lstStyle/>
          <a:p>
            <a:r>
              <a:rPr lang="en-US"/>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p15:guide id="1" pos="72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2"/>
            <a:ext cx="8102651" cy="6857999"/>
          </a:xfrm>
          <a:solidFill>
            <a:schemeClr val="bg2">
              <a:lumMod val="9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title"/>
          </p:nvPr>
        </p:nvSpPr>
        <p:spPr>
          <a:xfrm>
            <a:off x="8476489" y="1503910"/>
            <a:ext cx="3230625" cy="1687924"/>
          </a:xfrm>
        </p:spPr>
        <p:txBody>
          <a:bodyPr anchor="b">
            <a:noAutofit/>
          </a:bodyPr>
          <a:lstStyle>
            <a:lvl1pPr>
              <a:lnSpc>
                <a:spcPct val="104000"/>
              </a:lnSpc>
              <a:defRPr sz="255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3" cy="457200"/>
          </a:xfrm>
        </p:spPr>
        <p:txBody>
          <a:bodyPr/>
          <a:lstStyle/>
          <a:p>
            <a:r>
              <a:rPr lang="en-US"/>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1"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1" y="442222"/>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1"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8" y="6170491"/>
            <a:ext cx="2840083" cy="457200"/>
          </a:xfrm>
          <a:prstGeom prst="rect">
            <a:avLst/>
          </a:prstGeom>
        </p:spPr>
        <p:txBody>
          <a:bodyPr vert="horz" lIns="109728" tIns="109728" rIns="109728" bIns="91440" rtlCol="0" anchor="ctr"/>
          <a:lstStyle>
            <a:lvl1pPr algn="r">
              <a:defRPr sz="825" spc="113" baseline="0">
                <a:solidFill>
                  <a:schemeClr val="tx1">
                    <a:lumMod val="75000"/>
                    <a:lumOff val="25000"/>
                  </a:schemeClr>
                </a:solidFill>
                <a:latin typeface="+mj-lt"/>
              </a:defRPr>
            </a:lvl1pPr>
          </a:lstStyle>
          <a:p>
            <a:r>
              <a:rPr lang="en-US"/>
              <a:t>2/3/20XX</a:t>
            </a:r>
          </a:p>
        </p:txBody>
      </p:sp>
      <p:sp>
        <p:nvSpPr>
          <p:cNvPr id="5" name="Footer Placeholder 4"/>
          <p:cNvSpPr>
            <a:spLocks noGrp="1"/>
          </p:cNvSpPr>
          <p:nvPr>
            <p:ph type="ftr" sz="quarter" idx="3"/>
          </p:nvPr>
        </p:nvSpPr>
        <p:spPr>
          <a:xfrm>
            <a:off x="1920242" y="6170490"/>
            <a:ext cx="5667375" cy="457200"/>
          </a:xfrm>
          <a:prstGeom prst="rect">
            <a:avLst/>
          </a:prstGeom>
        </p:spPr>
        <p:txBody>
          <a:bodyPr vert="horz" lIns="109728" tIns="109728" rIns="109728" bIns="91440" rtlCol="0" anchor="ctr"/>
          <a:lstStyle>
            <a:lvl1pPr algn="l">
              <a:defRPr sz="825" spc="113" baseline="0">
                <a:solidFill>
                  <a:schemeClr val="tx1">
                    <a:lumMod val="75000"/>
                    <a:lumOff val="25000"/>
                  </a:schemeClr>
                </a:solidFill>
                <a:latin typeface="+mj-lt"/>
              </a:defRPr>
            </a:lvl1pPr>
          </a:lstStyle>
          <a:p>
            <a:pPr algn="ctr"/>
            <a:r>
              <a:rPr lang="en-US"/>
              <a:t>Presentation Title</a:t>
            </a:r>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1"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691" r:id="rId25"/>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orient="horz" pos="3960" userDrawn="1">
          <p15:clr>
            <a:srgbClr val="F26B43"/>
          </p15:clr>
        </p15:guide>
        <p15:guide id="3" orient="horz" pos="1536" userDrawn="1">
          <p15:clr>
            <a:srgbClr val="F26B43"/>
          </p15:clr>
        </p15:guide>
        <p15:guide id="4" orient="horz" pos="3840" userDrawn="1">
          <p15:clr>
            <a:srgbClr val="F26B43"/>
          </p15:clr>
        </p15:guide>
        <p15:guide id="5" pos="5888" userDrawn="1">
          <p15:clr>
            <a:srgbClr val="F26B43"/>
          </p15:clr>
        </p15:guide>
        <p15:guide id="6" pos="6400" userDrawn="1">
          <p15:clr>
            <a:srgbClr val="F26B43"/>
          </p15:clr>
        </p15:guide>
        <p15:guide id="7" orient="horz" pos="360" userDrawn="1">
          <p15:clr>
            <a:srgbClr val="F26B43"/>
          </p15:clr>
        </p15:guide>
        <p15:guide id="8" pos="9824" userDrawn="1">
          <p15:clr>
            <a:srgbClr val="F26B43"/>
          </p15:clr>
        </p15:guide>
        <p15:guide id="9" pos="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2569030" y="1594078"/>
            <a:ext cx="7053943" cy="2811716"/>
          </a:xfrm>
        </p:spPr>
        <p:txBody>
          <a:bodyPr/>
          <a:lstStyle/>
          <a:p>
            <a:r>
              <a:rPr lang="en-US" sz="2400" b="1">
                <a:effectLst/>
                <a:latin typeface="Times New Roman" panose="02020603050405020304" pitchFamily="18" charset="0"/>
                <a:ea typeface="Times New Roman" panose="02020603050405020304" pitchFamily="18" charset="0"/>
              </a:rPr>
              <a:t>Agricultural Crop Recommendation System using Machine Learning: Recommending based on the Environmental Aspects of a Specific land</a:t>
            </a:r>
            <a:r>
              <a:rPr lang="en-IN" sz="2400">
                <a:effectLst/>
                <a:latin typeface="Times New Roman" panose="02020603050405020304" pitchFamily="18" charset="0"/>
                <a:ea typeface="Times New Roman" panose="02020603050405020304" pitchFamily="18" charset="0"/>
              </a:rPr>
              <a:t/>
            </a:r>
            <a:br>
              <a:rPr lang="en-IN" sz="2400">
                <a:effectLst/>
                <a:latin typeface="Times New Roman" panose="02020603050405020304" pitchFamily="18" charset="0"/>
                <a:ea typeface="Times New Roman" panose="02020603050405020304" pitchFamily="18" charset="0"/>
              </a:rPr>
            </a:br>
            <a:endParaRPr lang="en-US" sz="2400"/>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xmlns="" val="1"/>
              </a:ext>
            </a:extLst>
          </p:cNvPr>
          <p:cNvSpPr/>
          <p:nvPr/>
        </p:nvSpPr>
        <p:spPr>
          <a:xfrm rot="21300000" flipH="1">
            <a:off x="2142897" y="1289786"/>
            <a:ext cx="7842505" cy="43293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itle 1">
            <a:extLst>
              <a:ext uri="{FF2B5EF4-FFF2-40B4-BE49-F238E27FC236}">
                <a16:creationId xmlns:a16="http://schemas.microsoft.com/office/drawing/2014/main" id="{FE1B83C0-89A9-62E8-5244-F959FE07F82E}"/>
              </a:ext>
            </a:extLst>
          </p:cNvPr>
          <p:cNvSpPr txBox="1">
            <a:spLocks/>
          </p:cNvSpPr>
          <p:nvPr/>
        </p:nvSpPr>
        <p:spPr>
          <a:xfrm>
            <a:off x="7144686" y="4611932"/>
            <a:ext cx="3078161" cy="1289807"/>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cap="flat" cmpd="sng" algn="ctr">
            <a:noFill/>
            <a:prstDash val="solid"/>
          </a:ln>
          <a:effectLst>
            <a:outerShdw sx="107000" sy="107000" algn="ctr" rotWithShape="0">
              <a:schemeClr val="bg1">
                <a:alpha val="50000"/>
              </a:schemeClr>
            </a:outerShdw>
          </a:effectLst>
        </p:spPr>
        <p:txBody>
          <a:bodyPr vert="horz" wrap="square" lIns="82296" tIns="82296" rIns="82296" bIns="274320" rtlCol="0" anchor="ctr">
            <a:noAutofit/>
          </a:bodyPr>
          <a:lstStyle>
            <a:lvl1pPr algn="ctr" defTabSz="914400" rtl="0" eaLnBrk="1" latinLnBrk="0" hangingPunct="1">
              <a:lnSpc>
                <a:spcPct val="100000"/>
              </a:lnSpc>
              <a:spcBef>
                <a:spcPct val="0"/>
              </a:spcBef>
              <a:buNone/>
              <a:defRPr lang="en-US" sz="4800" b="1" kern="1200" spc="0" baseline="0" dirty="0">
                <a:solidFill>
                  <a:schemeClr val="tx1">
                    <a:lumMod val="75000"/>
                    <a:lumOff val="25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500" dirty="0">
                <a:latin typeface="Times New Roman" panose="02020603050405020304" pitchFamily="18" charset="0"/>
                <a:ea typeface="Times New Roman" panose="02020603050405020304" pitchFamily="18" charset="0"/>
              </a:rPr>
              <a:t>Thriloke N(210701291)</a:t>
            </a:r>
          </a:p>
          <a:p>
            <a:r>
              <a:rPr lang="en-US" sz="1500" dirty="0" err="1">
                <a:latin typeface="Times New Roman" panose="02020603050405020304" pitchFamily="18" charset="0"/>
                <a:ea typeface="Times New Roman" panose="02020603050405020304" pitchFamily="18" charset="0"/>
              </a:rPr>
              <a:t>Vaishnav</a:t>
            </a:r>
            <a:r>
              <a:rPr lang="en-US" sz="1500" dirty="0">
                <a:latin typeface="Times New Roman" panose="02020603050405020304" pitchFamily="18" charset="0"/>
                <a:ea typeface="Times New Roman" panose="02020603050405020304" pitchFamily="18" charset="0"/>
              </a:rPr>
              <a:t> Kumar G(210701297</a:t>
            </a:r>
            <a:r>
              <a:rPr lang="en-US" sz="1500" dirty="0" smtClean="0">
                <a:latin typeface="Times New Roman" panose="02020603050405020304" pitchFamily="18" charset="0"/>
                <a:ea typeface="Times New Roman" panose="02020603050405020304" pitchFamily="18" charset="0"/>
              </a:rPr>
              <a:t>)</a:t>
            </a:r>
          </a:p>
          <a:p>
            <a:r>
              <a:rPr lang="en-US" sz="1500" dirty="0" err="1" smtClean="0">
                <a:latin typeface="Times New Roman" panose="02020603050405020304" pitchFamily="18" charset="0"/>
                <a:ea typeface="Times New Roman" panose="02020603050405020304" pitchFamily="18" charset="0"/>
              </a:rPr>
              <a:t>Suriya</a:t>
            </a:r>
            <a:r>
              <a:rPr lang="en-US" sz="1500" dirty="0" smtClean="0">
                <a:latin typeface="Times New Roman" panose="02020603050405020304" pitchFamily="18" charset="0"/>
                <a:ea typeface="Times New Roman" panose="02020603050405020304" pitchFamily="18" charset="0"/>
              </a:rPr>
              <a:t> </a:t>
            </a:r>
            <a:r>
              <a:rPr lang="en-US" sz="1500" dirty="0" err="1" smtClean="0">
                <a:latin typeface="Times New Roman" panose="02020603050405020304" pitchFamily="18" charset="0"/>
                <a:ea typeface="Times New Roman" panose="02020603050405020304" pitchFamily="18" charset="0"/>
              </a:rPr>
              <a:t>Sundaram</a:t>
            </a:r>
            <a:r>
              <a:rPr lang="en-US" sz="1500" dirty="0" smtClean="0">
                <a:latin typeface="Times New Roman" panose="02020603050405020304" pitchFamily="18" charset="0"/>
                <a:ea typeface="Times New Roman" panose="02020603050405020304" pitchFamily="18" charset="0"/>
              </a:rPr>
              <a:t> </a:t>
            </a:r>
            <a:r>
              <a:rPr lang="en-US" sz="1500" smtClean="0">
                <a:latin typeface="Times New Roman" panose="02020603050405020304" pitchFamily="18" charset="0"/>
                <a:ea typeface="Times New Roman" panose="02020603050405020304" pitchFamily="18" charset="0"/>
              </a:rPr>
              <a:t>K S(210701272)</a:t>
            </a:r>
            <a:r>
              <a:rPr lang="en-US" sz="2400" dirty="0">
                <a:latin typeface="Times New Roman" panose="02020603050405020304" pitchFamily="18" charset="0"/>
                <a:ea typeface="Times New Roman" panose="02020603050405020304" pitchFamily="18" charset="0"/>
              </a:rPr>
              <a:t/>
            </a:r>
            <a:br>
              <a:rPr lang="en-US" sz="2400" dirty="0">
                <a:latin typeface="Times New Roman" panose="02020603050405020304" pitchFamily="18" charset="0"/>
                <a:ea typeface="Times New Roman" panose="02020603050405020304" pitchFamily="18" charset="0"/>
              </a:rPr>
            </a:br>
            <a:endParaRPr lang="en-US" sz="2400" dirty="0"/>
          </a:p>
        </p:txBody>
      </p:sp>
    </p:spTree>
    <p:extLst>
      <p:ext uri="{BB962C8B-B14F-4D97-AF65-F5344CB8AC3E}">
        <p14:creationId xmlns:p14="http://schemas.microsoft.com/office/powerpoint/2010/main" val="466565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dirty="0">
                <a:ea typeface="Meiryo"/>
              </a:rPr>
              <a:t>RESULT AND DISCUSSION</a:t>
            </a:r>
            <a:endParaRPr lang="en-GB" dirty="0"/>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website was made using HTML, CSS and JavaScript in the frontend and Flask framework in the backend. The website front end was made using the Materialize CSS framework. We have used HTML forms to capture the input data from the user. The ‘Recommend Crop’ button is a submit button that uses the HTTP POST method which sends the data to the python Flask. It takes humidity and temperature values from the user as input, then the model predicts the crop for production then, the model recommends the crop for farming to get the maximum yield , which alternatively gets maximum profit.</a:t>
            </a:r>
            <a:endParaRPr lang="en-US" dirty="0"/>
          </a:p>
          <a:p>
            <a:endParaRPr lang="en-GB" dirty="0">
              <a:ea typeface="Meiryo"/>
            </a:endParaRPr>
          </a:p>
        </p:txBody>
      </p:sp>
    </p:spTree>
    <p:extLst>
      <p:ext uri="{BB962C8B-B14F-4D97-AF65-F5344CB8AC3E}">
        <p14:creationId xmlns:p14="http://schemas.microsoft.com/office/powerpoint/2010/main" val="4117855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a:ea typeface="Meiryo"/>
              </a:rPr>
              <a:t>CONCLUSION</a:t>
            </a:r>
            <a:endParaRPr lang="en-US"/>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is mainly used to recommend the optimal crop to the Farmer. With many industries going digital, it is important that the agricultural sector also take advantage of the various technologies by using them to solve problems faced by the farmers. Using the approach that we discussed, farmers can expect greater yields. This system can be integrated with other smart agricultural systems that already exist. It is cost efficient and helps the farmers make an informed decision</a:t>
            </a:r>
            <a:r>
              <a:rPr lang="en-US" sz="1350" dirty="0">
                <a:effectLst/>
                <a:latin typeface="Times New Roman" panose="02020603050405020304" pitchFamily="18" charset="0"/>
                <a:ea typeface="Times New Roman" panose="02020603050405020304" pitchFamily="18" charset="0"/>
              </a:rPr>
              <a:t>.</a:t>
            </a:r>
            <a:endParaRPr lang="en-IN"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ea typeface="Meiryo"/>
            </a:endParaRPr>
          </a:p>
        </p:txBody>
      </p:sp>
    </p:spTree>
    <p:extLst>
      <p:ext uri="{BB962C8B-B14F-4D97-AF65-F5344CB8AC3E}">
        <p14:creationId xmlns:p14="http://schemas.microsoft.com/office/powerpoint/2010/main" val="1253869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dirty="0">
                <a:ea typeface="Meiryo"/>
              </a:rPr>
              <a:t>FUTURE ENHANCEMENTS</a:t>
            </a:r>
            <a:endParaRPr lang="en-US" dirty="0" err="1"/>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lnSpcReduction="10000"/>
          </a:bodyPr>
          <a:lstStyle/>
          <a:p>
            <a:pPr marL="214313" indent="-214313" algn="just">
              <a:buFont typeface="Arial" panose="020B0503020204020204" pitchFamily="34" charset="0"/>
              <a:buChar char="•"/>
            </a:pPr>
            <a:r>
              <a:rPr lang="en-US" b="1" dirty="0">
                <a:latin typeface="Times New Roman"/>
                <a:cs typeface="Times New Roman"/>
              </a:rPr>
              <a:t>Enhancing the system with the market-demand products: </a:t>
            </a:r>
            <a:r>
              <a:rPr lang="en-US" dirty="0">
                <a:latin typeface="Times New Roman"/>
                <a:cs typeface="Times New Roman"/>
              </a:rPr>
              <a:t>Connect the recommendation system to database where the market-demand products and seasonal fruits to get the max profit from the yield of the recommended crop for the production.</a:t>
            </a:r>
            <a:endParaRPr lang="en-GB">
              <a:latin typeface="Times New Roman"/>
              <a:cs typeface="Times New Roman"/>
            </a:endParaRPr>
          </a:p>
          <a:p>
            <a:pPr marL="214313" indent="-214313" algn="just">
              <a:buFont typeface="Arial" panose="020B0503020204020204" pitchFamily="34" charset="0"/>
              <a:buChar char="•"/>
            </a:pPr>
            <a:r>
              <a:rPr lang="en-US" b="1" dirty="0">
                <a:latin typeface="Times New Roman"/>
                <a:cs typeface="Times New Roman"/>
              </a:rPr>
              <a:t>Enhanced User Experience: </a:t>
            </a:r>
            <a:r>
              <a:rPr lang="en-US" dirty="0">
                <a:latin typeface="Times New Roman"/>
                <a:cs typeface="Times New Roman"/>
              </a:rPr>
              <a:t>Develop a mobile app for easy field access and data collection, Integrate a crop management system to provide guidance on planting, irrigation, and pest control based on the chosen crop, create a farmer community forum for knowledge sharing and peer-to-peer support.</a:t>
            </a:r>
            <a:endParaRPr lang="en-GB">
              <a:latin typeface="Times New Roman"/>
              <a:cs typeface="Times New Roman"/>
            </a:endParaRPr>
          </a:p>
          <a:p>
            <a:endParaRPr lang="en-GB" dirty="0">
              <a:ea typeface="Meiryo"/>
            </a:endParaRPr>
          </a:p>
        </p:txBody>
      </p:sp>
    </p:spTree>
    <p:extLst>
      <p:ext uri="{BB962C8B-B14F-4D97-AF65-F5344CB8AC3E}">
        <p14:creationId xmlns:p14="http://schemas.microsoft.com/office/powerpoint/2010/main" val="1621254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title"/>
          </p:nvPr>
        </p:nvSpPr>
        <p:spPr>
          <a:xfrm>
            <a:off x="4660197" y="3003597"/>
            <a:ext cx="2431996" cy="700364"/>
          </a:xfrm>
        </p:spPr>
        <p:txBody>
          <a:bodyPr anchor="b">
            <a:normAutofit/>
          </a:bodyPr>
          <a:lstStyle/>
          <a:p>
            <a:r>
              <a:rPr lang="en-US"/>
              <a:t>Thank You</a:t>
            </a:r>
          </a:p>
        </p:txBody>
      </p:sp>
    </p:spTree>
    <p:extLst>
      <p:ext uri="{BB962C8B-B14F-4D97-AF65-F5344CB8AC3E}">
        <p14:creationId xmlns:p14="http://schemas.microsoft.com/office/powerpoint/2010/main" val="2382130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F64A-FB00-A929-F115-89C9AD5ABB9B}"/>
              </a:ext>
            </a:extLst>
          </p:cNvPr>
          <p:cNvSpPr>
            <a:spLocks noGrp="1"/>
          </p:cNvSpPr>
          <p:nvPr>
            <p:ph type="title"/>
          </p:nvPr>
        </p:nvSpPr>
        <p:spPr/>
        <p:txBody>
          <a:bodyPr>
            <a:noAutofit/>
          </a:bodyPr>
          <a:lstStyle/>
          <a:p>
            <a:r>
              <a:rPr lang="en-GB" sz="3000">
                <a:ea typeface="Meiryo"/>
              </a:rPr>
              <a:t>ABSTRACT</a:t>
            </a:r>
            <a:endParaRPr lang="en-GB" sz="3000"/>
          </a:p>
        </p:txBody>
      </p:sp>
      <p:sp>
        <p:nvSpPr>
          <p:cNvPr id="3" name="Content Placeholder 2">
            <a:extLst>
              <a:ext uri="{FF2B5EF4-FFF2-40B4-BE49-F238E27FC236}">
                <a16:creationId xmlns:a16="http://schemas.microsoft.com/office/drawing/2014/main" id="{4BA859FF-EAB5-C544-B9F5-457645461ED1}"/>
              </a:ext>
            </a:extLst>
          </p:cNvPr>
          <p:cNvSpPr>
            <a:spLocks noGrp="1"/>
          </p:cNvSpPr>
          <p:nvPr>
            <p:ph idx="1"/>
          </p:nvPr>
        </p:nvSpPr>
        <p:spPr/>
        <p:txBody>
          <a:bodyPr vert="horz" lIns="82296" tIns="82296" rIns="82296" bIns="68580" rtlCol="0" anchor="t">
            <a:normAutofit/>
          </a:bodyPr>
          <a:lstStyle/>
          <a:p>
            <a:pPr marL="0" indent="0" algn="just">
              <a:buNone/>
            </a:pPr>
            <a:r>
              <a:rPr lang="en-GB" sz="1500">
                <a:ea typeface="+mn-lt"/>
                <a:cs typeface="+mn-lt"/>
              </a:rPr>
              <a:t>We aim to develop machine learning models that recommend optimal crops based on soil conditions to help farmers minimize losses and maximize profits. Our system will use a dataset containing values of nitrogen, phosphorus, potassium, soil pH, temperature, and rainfall. By </a:t>
            </a:r>
            <a:r>
              <a:rPr lang="en-GB" sz="1500" err="1">
                <a:ea typeface="+mn-lt"/>
                <a:cs typeface="+mn-lt"/>
              </a:rPr>
              <a:t>analyzing</a:t>
            </a:r>
            <a:r>
              <a:rPr lang="en-GB" sz="1500">
                <a:ea typeface="+mn-lt"/>
                <a:cs typeface="+mn-lt"/>
              </a:rPr>
              <a:t> these parameters, we can predict the best crops for specific regions, enabling informed farming decisions.</a:t>
            </a:r>
            <a:endParaRPr lang="en-GB" sz="1500">
              <a:ea typeface="Meiryo"/>
            </a:endParaRPr>
          </a:p>
        </p:txBody>
      </p:sp>
    </p:spTree>
    <p:extLst>
      <p:ext uri="{BB962C8B-B14F-4D97-AF65-F5344CB8AC3E}">
        <p14:creationId xmlns:p14="http://schemas.microsoft.com/office/powerpoint/2010/main" val="3471097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1E43-039B-D189-2E40-6FA430147569}"/>
              </a:ext>
            </a:extLst>
          </p:cNvPr>
          <p:cNvSpPr>
            <a:spLocks noGrp="1"/>
          </p:cNvSpPr>
          <p:nvPr>
            <p:ph type="title"/>
          </p:nvPr>
        </p:nvSpPr>
        <p:spPr/>
        <p:txBody>
          <a:bodyPr/>
          <a:lstStyle/>
          <a:p>
            <a:r>
              <a:rPr lang="en-GB">
                <a:ea typeface="Meiryo"/>
              </a:rPr>
              <a:t>EXISTING SYSTEM</a:t>
            </a:r>
          </a:p>
        </p:txBody>
      </p:sp>
      <p:sp>
        <p:nvSpPr>
          <p:cNvPr id="3" name="Subtitle 2">
            <a:extLst>
              <a:ext uri="{FF2B5EF4-FFF2-40B4-BE49-F238E27FC236}">
                <a16:creationId xmlns:a16="http://schemas.microsoft.com/office/drawing/2014/main" id="{1BAB59AA-093D-1647-63C0-35198A207F1C}"/>
              </a:ext>
            </a:extLst>
          </p:cNvPr>
          <p:cNvSpPr>
            <a:spLocks noGrp="1"/>
          </p:cNvSpPr>
          <p:nvPr>
            <p:ph idx="1"/>
          </p:nvPr>
        </p:nvSpPr>
        <p:spPr/>
        <p:txBody>
          <a:bodyPr>
            <a:normAutofit fontScale="92500"/>
          </a:bodyPr>
          <a:lstStyle/>
          <a:p>
            <a:pPr algn="just"/>
            <a:r>
              <a:rPr lang="en-GB">
                <a:ea typeface="+mn-lt"/>
                <a:cs typeface="+mn-lt"/>
              </a:rPr>
              <a:t>The main challenge faced in agriculture sector is the lack of knowledge about the changing variations in climate. Each crop has its own suitable climatic features. This can be handled with the help of precise farming techniques. The precision farming not only maintains the productivity of crops but also increases the yield rate of production. The existing system which recommends crop yield is either hardware-based being costly to maintain, or not easily accessible. Despite many solutions that have been recently proposed, there are still open challenges in creating a user-friendly application with respect to crop recommendation.</a:t>
            </a:r>
            <a:endParaRPr lang="en-US"/>
          </a:p>
          <a:p>
            <a:pPr algn="just"/>
            <a:endParaRPr lang="en-GB">
              <a:ea typeface="+mn-lt"/>
              <a:cs typeface="+mn-lt"/>
            </a:endParaRPr>
          </a:p>
          <a:p>
            <a:pPr algn="just"/>
            <a:endParaRPr lang="en-GB">
              <a:ea typeface="Meiryo"/>
            </a:endParaRPr>
          </a:p>
        </p:txBody>
      </p:sp>
    </p:spTree>
    <p:extLst>
      <p:ext uri="{BB962C8B-B14F-4D97-AF65-F5344CB8AC3E}">
        <p14:creationId xmlns:p14="http://schemas.microsoft.com/office/powerpoint/2010/main" val="2178301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CE00-FEB3-4873-437A-ED17B714EDA4}"/>
              </a:ext>
            </a:extLst>
          </p:cNvPr>
          <p:cNvSpPr>
            <a:spLocks noGrp="1"/>
          </p:cNvSpPr>
          <p:nvPr>
            <p:ph type="title"/>
          </p:nvPr>
        </p:nvSpPr>
        <p:spPr/>
        <p:txBody>
          <a:bodyPr>
            <a:noAutofit/>
          </a:bodyPr>
          <a:lstStyle/>
          <a:p>
            <a:r>
              <a:rPr lang="en-GB">
                <a:ea typeface="Meiryo"/>
              </a:rPr>
              <a:t>PROPOSED SYSTEM</a:t>
            </a:r>
            <a:endParaRPr lang="en-US"/>
          </a:p>
        </p:txBody>
      </p:sp>
      <p:sp>
        <p:nvSpPr>
          <p:cNvPr id="3" name="Subtitle 2">
            <a:extLst>
              <a:ext uri="{FF2B5EF4-FFF2-40B4-BE49-F238E27FC236}">
                <a16:creationId xmlns:a16="http://schemas.microsoft.com/office/drawing/2014/main" id="{39E997C8-85EB-DA6A-CE82-6D37294897D4}"/>
              </a:ext>
            </a:extLst>
          </p:cNvPr>
          <p:cNvSpPr>
            <a:spLocks noGrp="1"/>
          </p:cNvSpPr>
          <p:nvPr>
            <p:ph idx="1"/>
          </p:nvPr>
        </p:nvSpPr>
        <p:spPr/>
        <p:txBody>
          <a:bodyPr>
            <a:normAutofit/>
          </a:bodyPr>
          <a:lstStyle/>
          <a:p>
            <a:pPr algn="just"/>
            <a:r>
              <a:rPr lang="en-GB">
                <a:ea typeface="+mn-lt"/>
                <a:cs typeface="+mn-lt"/>
              </a:rPr>
              <a:t>Our system tackles crop selection for farmers. It </a:t>
            </a:r>
            <a:r>
              <a:rPr lang="en-GB" err="1">
                <a:ea typeface="+mn-lt"/>
                <a:cs typeface="+mn-lt"/>
              </a:rPr>
              <a:t>analyzes</a:t>
            </a:r>
            <a:r>
              <a:rPr lang="en-GB">
                <a:ea typeface="+mn-lt"/>
                <a:cs typeface="+mn-lt"/>
              </a:rPr>
              <a:t> environmental factors to recommend high-yielding, profitable crops. Unlike existing solutions, ours goes beyond yield to consider profit potential. By predicting yield based on user-provided data like nitrogen, phosphorus, potassium, temperature, humidity, PH value and rainfall in mm  system empowers farmers to maximize production and income, ensuring food security.</a:t>
            </a:r>
            <a:endParaRPr lang="en-US">
              <a:ea typeface="Meiryo"/>
            </a:endParaRPr>
          </a:p>
        </p:txBody>
      </p:sp>
    </p:spTree>
    <p:extLst>
      <p:ext uri="{BB962C8B-B14F-4D97-AF65-F5344CB8AC3E}">
        <p14:creationId xmlns:p14="http://schemas.microsoft.com/office/powerpoint/2010/main" val="2725343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785637" y="316929"/>
            <a:ext cx="7060135" cy="940321"/>
          </a:xfrm>
        </p:spPr>
        <p:txBody>
          <a:bodyPr anchor="b">
            <a:normAutofit fontScale="90000"/>
          </a:bodyPr>
          <a:lstStyle/>
          <a:p>
            <a:r>
              <a:rPr lang="en-US"/>
              <a:t>ARCHITECTURE</a:t>
            </a:r>
          </a:p>
        </p:txBody>
      </p:sp>
      <p:pic>
        <p:nvPicPr>
          <p:cNvPr id="6" name="Picture 5">
            <a:extLst>
              <a:ext uri="{FF2B5EF4-FFF2-40B4-BE49-F238E27FC236}">
                <a16:creationId xmlns:a16="http://schemas.microsoft.com/office/drawing/2014/main" id="{F9B67206-4B45-3FD8-F708-9ADA2233EF3E}"/>
              </a:ext>
            </a:extLst>
          </p:cNvPr>
          <p:cNvPicPr>
            <a:picLocks noChangeAspect="1"/>
          </p:cNvPicPr>
          <p:nvPr/>
        </p:nvPicPr>
        <p:blipFill>
          <a:blip r:embed="rId3"/>
          <a:stretch>
            <a:fillRect/>
          </a:stretch>
        </p:blipFill>
        <p:spPr>
          <a:xfrm>
            <a:off x="971284" y="1447800"/>
            <a:ext cx="9940556" cy="4942269"/>
          </a:xfrm>
          <a:prstGeom prst="rect">
            <a:avLst/>
          </a:prstGeom>
        </p:spPr>
      </p:pic>
    </p:spTree>
    <p:extLst>
      <p:ext uri="{BB962C8B-B14F-4D97-AF65-F5344CB8AC3E}">
        <p14:creationId xmlns:p14="http://schemas.microsoft.com/office/powerpoint/2010/main" val="3594869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noAutofit/>
          </a:bodyPr>
          <a:lstStyle/>
          <a:p>
            <a:r>
              <a:rPr lang="en-US" sz="3000"/>
              <a:t>MODULES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vert="horz" lIns="82296" tIns="82296" rIns="82296" bIns="68580" rtlCol="0" anchor="t">
            <a:normAutofit/>
          </a:bodyPr>
          <a:lstStyle/>
          <a:p>
            <a:pPr marL="257175" marR="0" lvl="0" indent="-257175" algn="just" rtl="0">
              <a:lnSpc>
                <a:spcPct val="115000"/>
              </a:lnSpc>
              <a:spcBef>
                <a:spcPts val="0"/>
              </a:spcBef>
              <a:spcAft>
                <a:spcPts val="0"/>
              </a:spcAft>
              <a:buClr>
                <a:schemeClr val="dk1"/>
              </a:buClr>
              <a:buSzPts val="2400"/>
              <a:buFont typeface="Arial"/>
              <a:buChar char="•"/>
            </a:pPr>
            <a:r>
              <a:rPr lang="en-US" sz="1500"/>
              <a:t>Data Collection</a:t>
            </a:r>
          </a:p>
          <a:p>
            <a:pPr marL="257175" marR="0" lvl="0" indent="-257175" algn="just" rtl="0">
              <a:lnSpc>
                <a:spcPct val="115000"/>
              </a:lnSpc>
              <a:spcBef>
                <a:spcPts val="0"/>
              </a:spcBef>
              <a:spcAft>
                <a:spcPts val="0"/>
              </a:spcAft>
              <a:buClr>
                <a:schemeClr val="dk1"/>
              </a:buClr>
              <a:buSzPts val="2400"/>
              <a:buFont typeface="Arial"/>
              <a:buChar char="•"/>
            </a:pPr>
            <a:r>
              <a:rPr lang="en-US" sz="1500"/>
              <a:t>Data preprocessing and Feature Extraction</a:t>
            </a:r>
          </a:p>
          <a:p>
            <a:pPr marL="257175" marR="0" lvl="0" indent="-257175" algn="just" rtl="0">
              <a:lnSpc>
                <a:spcPct val="115000"/>
              </a:lnSpc>
              <a:spcBef>
                <a:spcPts val="0"/>
              </a:spcBef>
              <a:spcAft>
                <a:spcPts val="0"/>
              </a:spcAft>
              <a:buClr>
                <a:schemeClr val="dk1"/>
              </a:buClr>
              <a:buSzPts val="2400"/>
              <a:buFont typeface="Arial"/>
              <a:buChar char="•"/>
            </a:pPr>
            <a:r>
              <a:rPr lang="en-US" sz="1500"/>
              <a:t>Training the Random Forest Classifier</a:t>
            </a:r>
          </a:p>
          <a:p>
            <a:pPr marL="257175" marR="0" lvl="0" indent="-257175" algn="just" rtl="0">
              <a:lnSpc>
                <a:spcPct val="115000"/>
              </a:lnSpc>
              <a:spcBef>
                <a:spcPts val="0"/>
              </a:spcBef>
              <a:spcAft>
                <a:spcPts val="0"/>
              </a:spcAft>
              <a:buClr>
                <a:schemeClr val="dk1"/>
              </a:buClr>
              <a:buSzPts val="2400"/>
              <a:buFont typeface="Arial"/>
              <a:buChar char="•"/>
            </a:pPr>
            <a:r>
              <a:rPr lang="en-US" sz="1500"/>
              <a:t>Testing the Model</a:t>
            </a:r>
          </a:p>
          <a:p>
            <a:pPr marL="257175" marR="0" lvl="0" indent="-257175" algn="just" rtl="0">
              <a:lnSpc>
                <a:spcPct val="115000"/>
              </a:lnSpc>
              <a:spcBef>
                <a:spcPts val="0"/>
              </a:spcBef>
              <a:spcAft>
                <a:spcPts val="0"/>
              </a:spcAft>
              <a:buClr>
                <a:schemeClr val="dk1"/>
              </a:buClr>
              <a:buSzPts val="2400"/>
              <a:buFont typeface="Arial"/>
              <a:buChar char="•"/>
            </a:pPr>
            <a:r>
              <a:rPr lang="en-US" sz="1500"/>
              <a:t>Recommend Crops</a:t>
            </a:r>
          </a:p>
        </p:txBody>
      </p:sp>
    </p:spTree>
    <p:extLst>
      <p:ext uri="{BB962C8B-B14F-4D97-AF65-F5344CB8AC3E}">
        <p14:creationId xmlns:p14="http://schemas.microsoft.com/office/powerpoint/2010/main" val="1282301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noAutofit/>
          </a:bodyPr>
          <a:lstStyle/>
          <a:p>
            <a:r>
              <a:rPr lang="en-US" sz="3000" dirty="0"/>
              <a:t>MODULES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vert="horz" lIns="82296" tIns="82296" rIns="82296" bIns="68580" rtlCol="0" anchor="t">
            <a:normAutofit lnSpcReduction="10000"/>
          </a:bodyPr>
          <a:lstStyle/>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Collection:</a:t>
            </a:r>
            <a:r>
              <a:rPr lang="en-US" sz="1500" b="1" dirty="0">
                <a:solidFill>
                  <a:schemeClr val="dk1"/>
                </a:solidFill>
                <a:latin typeface="Times New Roman"/>
                <a:ea typeface="Times New Roman"/>
                <a:cs typeface="Times New Roman"/>
                <a:sym typeface="Times New Roman"/>
              </a:rPr>
              <a:t> </a:t>
            </a:r>
            <a:r>
              <a:rPr lang="en-US" sz="1500" b="1" i="0" u="none" strike="noStrike" cap="none"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The dataset containing images of various in is collected from </a:t>
            </a:r>
            <a:r>
              <a:rPr lang="en-US" sz="1500" b="0" i="0" u="none" strike="noStrike" cap="none" dirty="0" err="1">
                <a:solidFill>
                  <a:schemeClr val="dk1"/>
                </a:solidFill>
                <a:latin typeface="Times New Roman"/>
                <a:ea typeface="Times New Roman"/>
                <a:cs typeface="Times New Roman"/>
                <a:sym typeface="Times New Roman"/>
              </a:rPr>
              <a:t>Kaggle</a:t>
            </a:r>
            <a:r>
              <a:rPr lang="en-US" sz="1500" b="0" i="0" u="none" strike="noStrike" cap="none" dirty="0">
                <a:solidFill>
                  <a:schemeClr val="dk1"/>
                </a:solidFill>
                <a:latin typeface="Times New Roman"/>
                <a:ea typeface="Times New Roman"/>
                <a:cs typeface="Times New Roman"/>
                <a:sym typeface="Times New Roman"/>
              </a:rPr>
              <a:t>. In total the dataset consist </a:t>
            </a:r>
            <a:r>
              <a:rPr lang="en-US" sz="1500" dirty="0">
                <a:solidFill>
                  <a:schemeClr val="dk1"/>
                </a:solidFill>
                <a:latin typeface="Times New Roman"/>
                <a:ea typeface="Times New Roman"/>
                <a:cs typeface="Times New Roman"/>
                <a:sym typeface="Times New Roman"/>
              </a:rPr>
              <a:t>22 </a:t>
            </a:r>
            <a:r>
              <a:rPr lang="en-US" sz="1500" b="0" i="0" u="none" strike="noStrike" cap="none" dirty="0">
                <a:solidFill>
                  <a:schemeClr val="dk1"/>
                </a:solidFill>
                <a:latin typeface="Times New Roman"/>
                <a:ea typeface="Times New Roman"/>
                <a:cs typeface="Times New Roman"/>
                <a:sym typeface="Times New Roman"/>
              </a:rPr>
              <a:t>different types of </a:t>
            </a:r>
            <a:r>
              <a:rPr lang="en-US" sz="1500" dirty="0">
                <a:solidFill>
                  <a:schemeClr val="dk1"/>
                </a:solidFill>
                <a:latin typeface="Times New Roman"/>
                <a:ea typeface="Times New Roman"/>
                <a:cs typeface="Times New Roman"/>
                <a:sym typeface="Times New Roman"/>
              </a:rPr>
              <a:t>crops with</a:t>
            </a:r>
            <a:r>
              <a:rPr lang="en-US" sz="1500" b="0" i="0" u="none" strike="noStrike" cap="none" dirty="0">
                <a:solidFill>
                  <a:schemeClr val="dk1"/>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environment aspects.</a:t>
            </a:r>
            <a:endParaRPr lang="en-US" dirty="0"/>
          </a:p>
          <a:p>
            <a:pPr marL="285750" marR="0" lvl="0" indent="-285750" algn="just" rtl="0">
              <a:lnSpc>
                <a:spcPct val="115000"/>
              </a:lnSpc>
              <a:spcBef>
                <a:spcPts val="0"/>
              </a:spcBef>
              <a:spcAft>
                <a:spcPts val="0"/>
              </a:spcAft>
              <a:buClr>
                <a:schemeClr val="dk1"/>
              </a:buClr>
              <a:buSzPts val="2400"/>
              <a:buFont typeface="Arial" pitchFamily="34" charset="0"/>
              <a:buChar char="•"/>
            </a:pPr>
            <a:endParaRPr lang="en-US" sz="1500" dirty="0">
              <a:solidFill>
                <a:schemeClr val="dk1"/>
              </a:solidFill>
              <a:latin typeface="Times New Roman"/>
              <a:cs typeface="Times New Roman"/>
            </a:endParaRPr>
          </a:p>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Preprocessing and Feature Extraction: </a:t>
            </a:r>
            <a:r>
              <a:rPr lang="en-US" sz="1500" b="0" i="0" u="none" strike="noStrike" cap="none" dirty="0">
                <a:solidFill>
                  <a:schemeClr val="dk1"/>
                </a:solidFill>
                <a:latin typeface="Times New Roman"/>
                <a:ea typeface="Times New Roman"/>
                <a:cs typeface="Times New Roman"/>
                <a:sym typeface="Times New Roman"/>
              </a:rPr>
              <a:t>The dataset is </a:t>
            </a:r>
            <a:r>
              <a:rPr lang="en-US" sz="1500" b="0" i="0" u="none" strike="noStrike" cap="none" dirty="0" err="1">
                <a:solidFill>
                  <a:schemeClr val="dk1"/>
                </a:solidFill>
                <a:latin typeface="Times New Roman"/>
                <a:ea typeface="Times New Roman"/>
                <a:cs typeface="Times New Roman"/>
                <a:sym typeface="Times New Roman"/>
              </a:rPr>
              <a:t>splitted</a:t>
            </a:r>
            <a:r>
              <a:rPr lang="en-US" sz="1500" b="0" i="0" u="none" strike="noStrike" cap="none" dirty="0">
                <a:solidFill>
                  <a:schemeClr val="dk1"/>
                </a:solidFill>
                <a:latin typeface="Times New Roman"/>
                <a:ea typeface="Times New Roman"/>
                <a:cs typeface="Times New Roman"/>
                <a:sym typeface="Times New Roman"/>
              </a:rPr>
              <a:t> into</a:t>
            </a:r>
            <a:r>
              <a:rPr lang="en-US" sz="1500"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 test and train sets. Then the data is passed to </a:t>
            </a:r>
            <a:r>
              <a:rPr lang="en-US" sz="1500" dirty="0">
                <a:solidFill>
                  <a:schemeClr val="dk1"/>
                </a:solidFill>
                <a:latin typeface="Times New Roman"/>
                <a:ea typeface="Times New Roman"/>
                <a:cs typeface="Times New Roman"/>
                <a:sym typeface="Times New Roman"/>
              </a:rPr>
              <a:t>machine learning model </a:t>
            </a:r>
            <a:r>
              <a:rPr lang="en-US" sz="1500" b="0" i="0" u="none" strike="noStrike" cap="none" dirty="0">
                <a:solidFill>
                  <a:schemeClr val="dk1"/>
                </a:solidFill>
                <a:latin typeface="Times New Roman"/>
                <a:ea typeface="Times New Roman"/>
                <a:cs typeface="Times New Roman"/>
                <a:sym typeface="Times New Roman"/>
              </a:rPr>
              <a:t>where the </a:t>
            </a:r>
            <a:r>
              <a:rPr lang="en-US" sz="1500" dirty="0">
                <a:solidFill>
                  <a:schemeClr val="dk1"/>
                </a:solidFill>
                <a:latin typeface="Times New Roman"/>
                <a:ea typeface="Times New Roman"/>
                <a:cs typeface="Times New Roman"/>
                <a:sym typeface="Times New Roman"/>
              </a:rPr>
              <a:t>machine learning model predicts the crop for recommendation system.</a:t>
            </a:r>
            <a:endParaRPr lang="en-US" sz="1500" b="0" i="0" u="none" strike="noStrike" cap="none" dirty="0">
              <a:solidFill>
                <a:schemeClr val="dk1"/>
              </a:solidFill>
              <a:latin typeface="Times New Roman"/>
              <a:ea typeface="Times New Roman"/>
              <a:cs typeface="Times New Roman"/>
            </a:endParaRPr>
          </a:p>
          <a:p>
            <a:pPr marL="285750" indent="-285750" algn="just">
              <a:lnSpc>
                <a:spcPct val="114999"/>
              </a:lnSpc>
              <a:spcBef>
                <a:spcPts val="0"/>
              </a:spcBef>
              <a:buSzPts val="2400"/>
              <a:buFont typeface="Arial" pitchFamily="34" charset="0"/>
              <a:buChar char="•"/>
            </a:pPr>
            <a:endParaRPr lang="en-US" sz="1500" dirty="0">
              <a:solidFill>
                <a:schemeClr val="dk1"/>
              </a:solidFill>
              <a:latin typeface="Times New Roman"/>
              <a:ea typeface="Times New Roman"/>
              <a:cs typeface="Times New Roman"/>
            </a:endParaRPr>
          </a:p>
          <a:p>
            <a:pPr marL="285750" marR="0" lvl="0" indent="-285750" algn="just">
              <a:lnSpc>
                <a:spcPct val="115000"/>
              </a:lnSpc>
              <a:spcBef>
                <a:spcPts val="0"/>
              </a:spcBef>
              <a:spcAft>
                <a:spcPts val="0"/>
              </a:spcAft>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Training the model: </a:t>
            </a:r>
            <a:r>
              <a:rPr lang="en-US" sz="1500" dirty="0">
                <a:solidFill>
                  <a:schemeClr val="dk1"/>
                </a:solidFill>
                <a:latin typeface="Times New Roman"/>
                <a:ea typeface="Times New Roman"/>
                <a:cs typeface="Times New Roman"/>
                <a:sym typeface="Times New Roman"/>
              </a:rPr>
              <a:t>The features extracted from the dataset is used to train the model</a:t>
            </a:r>
            <a:r>
              <a:rPr lang="en-US" sz="1500" dirty="0" smtClean="0">
                <a:solidFill>
                  <a:schemeClr val="dk1"/>
                </a:solidFill>
                <a:latin typeface="Times New Roman"/>
                <a:ea typeface="Times New Roman"/>
                <a:cs typeface="Times New Roman"/>
                <a:sym typeface="Times New Roman"/>
              </a:rPr>
              <a:t>.</a:t>
            </a:r>
          </a:p>
          <a:p>
            <a:pPr marR="0" lvl="0" algn="just">
              <a:lnSpc>
                <a:spcPct val="115000"/>
              </a:lnSpc>
              <a:spcBef>
                <a:spcPts val="0"/>
              </a:spcBef>
              <a:spcAft>
                <a:spcPts val="0"/>
              </a:spcAft>
              <a:buClr>
                <a:schemeClr val="dk1"/>
              </a:buClr>
              <a:buSzPts val="2400"/>
            </a:pPr>
            <a:endParaRPr lang="en-US" sz="1500" b="1" dirty="0">
              <a:solidFill>
                <a:schemeClr val="dk1"/>
              </a:solidFill>
              <a:latin typeface="Times New Roman"/>
              <a:ea typeface="Times New Roman"/>
              <a:cs typeface="Times New Roman"/>
              <a:sym typeface="Times New Roman"/>
            </a:endParaRPr>
          </a:p>
          <a:p>
            <a:pPr marL="285750" lvl="0" indent="-285750" algn="just">
              <a:lnSpc>
                <a:spcPct val="11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Testing the Model: </a:t>
            </a:r>
            <a:r>
              <a:rPr lang="en-US" sz="1500" dirty="0">
                <a:solidFill>
                  <a:schemeClr val="dk1"/>
                </a:solidFill>
                <a:latin typeface="Times New Roman"/>
                <a:ea typeface="Times New Roman"/>
                <a:cs typeface="Times New Roman"/>
                <a:sym typeface="Times New Roman"/>
              </a:rPr>
              <a:t>The trained model is tested using the test dataset to determine the performance of the model against unseen insect images.</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85750" indent="-285750" algn="just">
              <a:lnSpc>
                <a:spcPct val="12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Recommend Crop: </a:t>
            </a:r>
            <a:r>
              <a:rPr lang="en-US" sz="1500" dirty="0">
                <a:solidFill>
                  <a:schemeClr val="dk1"/>
                </a:solidFill>
                <a:latin typeface="Times New Roman"/>
                <a:ea typeface="Times New Roman"/>
                <a:cs typeface="Times New Roman"/>
                <a:sym typeface="Times New Roman"/>
              </a:rPr>
              <a:t>Based on the user  input, the model recommend suitable crop.</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57175" marR="0" lvl="0" indent="-257175" algn="just" rtl="0">
              <a:lnSpc>
                <a:spcPct val="115000"/>
              </a:lnSpc>
              <a:spcBef>
                <a:spcPts val="0"/>
              </a:spcBef>
              <a:spcAft>
                <a:spcPts val="0"/>
              </a:spcAft>
              <a:buFont typeface="Arial" panose="020B0503020204020204" pitchFamily="34" charset="0"/>
              <a:buChar char="•"/>
            </a:pPr>
            <a:endParaRPr lang="en-US" sz="1200" dirty="0">
              <a:solidFill>
                <a:schemeClr val="dk1"/>
              </a:solidFill>
              <a:ea typeface="Meiryo"/>
            </a:endParaRPr>
          </a:p>
          <a:p>
            <a:pPr marL="257175" marR="0" lvl="0" indent="-257175" algn="just" rtl="0">
              <a:lnSpc>
                <a:spcPct val="115000"/>
              </a:lnSpc>
              <a:spcBef>
                <a:spcPts val="0"/>
              </a:spcBef>
              <a:spcAft>
                <a:spcPts val="0"/>
              </a:spcAft>
              <a:buClr>
                <a:schemeClr val="dk1"/>
              </a:buClr>
              <a:buSzPts val="2400"/>
              <a:buFont typeface="Arial" panose="020B0503020204020204" pitchFamily="34" charset="0"/>
              <a:buChar char="•"/>
            </a:pPr>
            <a:endParaRPr lang="en-US" sz="1500" dirty="0">
              <a:ea typeface="Meiryo"/>
            </a:endParaRPr>
          </a:p>
        </p:txBody>
      </p:sp>
    </p:spTree>
    <p:extLst>
      <p:ext uri="{BB962C8B-B14F-4D97-AF65-F5344CB8AC3E}">
        <p14:creationId xmlns:p14="http://schemas.microsoft.com/office/powerpoint/2010/main" val="975694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E36B-F706-22B4-3C76-1B51B7E41239}"/>
              </a:ext>
            </a:extLst>
          </p:cNvPr>
          <p:cNvSpPr>
            <a:spLocks noGrp="1"/>
          </p:cNvSpPr>
          <p:nvPr>
            <p:ph type="title"/>
          </p:nvPr>
        </p:nvSpPr>
        <p:spPr/>
        <p:txBody>
          <a:bodyPr>
            <a:noAutofit/>
          </a:bodyPr>
          <a:lstStyle/>
          <a:p>
            <a:r>
              <a:rPr lang="en-GB" sz="3000">
                <a:ea typeface="Meiryo"/>
              </a:rPr>
              <a:t>OUTPUT SCREENSHOT</a:t>
            </a:r>
          </a:p>
        </p:txBody>
      </p:sp>
      <p:pic>
        <p:nvPicPr>
          <p:cNvPr id="4" name="Content Placeholder 3" descr="A screenshot of a computer&#10;&#10;Description automatically generated">
            <a:extLst>
              <a:ext uri="{FF2B5EF4-FFF2-40B4-BE49-F238E27FC236}">
                <a16:creationId xmlns:a16="http://schemas.microsoft.com/office/drawing/2014/main" id="{042801C0-58BF-5A93-9107-1C27DC1DF9AA}"/>
              </a:ext>
            </a:extLst>
          </p:cNvPr>
          <p:cNvPicPr>
            <a:picLocks noGrp="1" noChangeAspect="1"/>
          </p:cNvPicPr>
          <p:nvPr>
            <p:ph idx="1"/>
          </p:nvPr>
        </p:nvPicPr>
        <p:blipFill>
          <a:blip r:embed="rId2"/>
          <a:stretch>
            <a:fillRect/>
          </a:stretch>
        </p:blipFill>
        <p:spPr>
          <a:xfrm>
            <a:off x="2964657" y="2649918"/>
            <a:ext cx="6577013" cy="2622584"/>
          </a:xfrm>
        </p:spPr>
      </p:pic>
    </p:spTree>
    <p:extLst>
      <p:ext uri="{BB962C8B-B14F-4D97-AF65-F5344CB8AC3E}">
        <p14:creationId xmlns:p14="http://schemas.microsoft.com/office/powerpoint/2010/main" val="1534750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3E5B-DD44-BFE7-ADEC-3666F5ACB915}"/>
              </a:ext>
            </a:extLst>
          </p:cNvPr>
          <p:cNvSpPr>
            <a:spLocks noGrp="1"/>
          </p:cNvSpPr>
          <p:nvPr>
            <p:ph type="title"/>
          </p:nvPr>
        </p:nvSpPr>
        <p:spPr/>
        <p:txBody>
          <a:bodyPr>
            <a:noAutofit/>
          </a:bodyPr>
          <a:lstStyle/>
          <a:p>
            <a:r>
              <a:rPr lang="en-GB" sz="3000">
                <a:ea typeface="Meiryo"/>
              </a:rPr>
              <a:t>OUTPUT SCREENSHOT</a:t>
            </a:r>
            <a:endParaRPr lang="en-GB" sz="3000"/>
          </a:p>
        </p:txBody>
      </p:sp>
      <p:pic>
        <p:nvPicPr>
          <p:cNvPr id="4" name="Content Placeholder 3" descr="A screenshot of a computer&#10;&#10;Description automatically generated">
            <a:extLst>
              <a:ext uri="{FF2B5EF4-FFF2-40B4-BE49-F238E27FC236}">
                <a16:creationId xmlns:a16="http://schemas.microsoft.com/office/drawing/2014/main" id="{BD0C9038-1265-E88D-C6BD-53971B6134D1}"/>
              </a:ext>
            </a:extLst>
          </p:cNvPr>
          <p:cNvPicPr>
            <a:picLocks noGrp="1" noChangeAspect="1"/>
          </p:cNvPicPr>
          <p:nvPr>
            <p:ph idx="1"/>
          </p:nvPr>
        </p:nvPicPr>
        <p:blipFill>
          <a:blip r:embed="rId2"/>
          <a:stretch>
            <a:fillRect/>
          </a:stretch>
        </p:blipFill>
        <p:spPr>
          <a:xfrm>
            <a:off x="2967225" y="2591991"/>
            <a:ext cx="6583083" cy="3186672"/>
          </a:xfrm>
        </p:spPr>
      </p:pic>
    </p:spTree>
    <p:extLst>
      <p:ext uri="{BB962C8B-B14F-4D97-AF65-F5344CB8AC3E}">
        <p14:creationId xmlns:p14="http://schemas.microsoft.com/office/powerpoint/2010/main" val="299885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AA64C4C-1C1A-4AD5-A45E-ACC15888C1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36FBFD-CEAC-47B6-A2BE-91A1F1A46B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4</TotalTime>
  <Words>591</Words>
  <Application>Microsoft Office PowerPoint</Application>
  <PresentationFormat>Widescreen</PresentationFormat>
  <Paragraphs>43</Paragraphs>
  <Slides>13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Corbel</vt:lpstr>
      <vt:lpstr>Meiryo</vt:lpstr>
      <vt:lpstr>Times New Roman</vt:lpstr>
      <vt:lpstr>SketchLinesVTI</vt:lpstr>
      <vt:lpstr>Agricultural Crop Recommendation System using Machine Learning: Recommending based on the Environmental Aspects of a Specific land </vt:lpstr>
      <vt:lpstr>ABSTRACT</vt:lpstr>
      <vt:lpstr>EXISTING SYSTEM</vt:lpstr>
      <vt:lpstr>PROPOSED SYSTEM</vt:lpstr>
      <vt:lpstr>ARCHITECTURE</vt:lpstr>
      <vt:lpstr>MODULES</vt:lpstr>
      <vt:lpstr>MODULES</vt:lpstr>
      <vt:lpstr>OUTPUT SCREENSHOT</vt:lpstr>
      <vt:lpstr>OUTPUT SCREENSHOT</vt:lpstr>
      <vt:lpstr>RESULT AND DISCUSSION</vt:lpstr>
      <vt:lpstr>CONCLUSION</vt:lpstr>
      <vt:lpstr>FUTURE ENHANCEMENTS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Nandha Krishna</dc:creator>
  <cp:lastModifiedBy>THARUN</cp:lastModifiedBy>
  <cp:revision>178</cp:revision>
  <dcterms:created xsi:type="dcterms:W3CDTF">2024-05-20T02:14:57Z</dcterms:created>
  <dcterms:modified xsi:type="dcterms:W3CDTF">2024-05-25T02:40:07Z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